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Public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24" roundtripDataSignature="AMtx7miqWIdemfkar7I7TVvBFf7fIDiM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FAD5AC-FD23-4D4F-ADC4-0D5FA33E6157}">
  <a:tblStyle styleId="{3BFAD5AC-FD23-4D4F-ADC4-0D5FA33E615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ublicSans-regular.fntdata"/><Relationship Id="rId22" Type="http://schemas.openxmlformats.org/officeDocument/2006/relationships/font" Target="fonts/PublicSans-italic.fntdata"/><Relationship Id="rId21" Type="http://schemas.openxmlformats.org/officeDocument/2006/relationships/font" Target="fonts/PublicSans-bold.fntdata"/><Relationship Id="rId24" Type="http://customschemas.google.com/relationships/presentationmetadata" Target="metadata"/><Relationship Id="rId23" Type="http://schemas.openxmlformats.org/officeDocument/2006/relationships/font" Target="fonts/Public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p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6" name="Google Shape;1936;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p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p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p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p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p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6.png"/><Relationship Id="rId4"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2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2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2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3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4.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21"/>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21"/>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21"/>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60" name="Shape 60"/>
        <p:cNvGrpSpPr/>
        <p:nvPr/>
      </p:nvGrpSpPr>
      <p:grpSpPr>
        <a:xfrm>
          <a:off x="0" y="0"/>
          <a:ext cx="0" cy="0"/>
          <a:chOff x="0" y="0"/>
          <a:chExt cx="0" cy="0"/>
        </a:xfrm>
      </p:grpSpPr>
      <p:pic>
        <p:nvPicPr>
          <p:cNvPr descr="Shape&#10;&#10;Description automatically generated with low confidence" id="61" name="Google Shape;61;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62" name="Google Shape;62;p230"/>
          <p:cNvSpPr/>
          <p:nvPr>
            <p:ph idx="2" type="pic"/>
          </p:nvPr>
        </p:nvSpPr>
        <p:spPr>
          <a:xfrm>
            <a:off x="4983850" y="776920"/>
            <a:ext cx="4160150" cy="4050508"/>
          </a:xfrm>
          <a:prstGeom prst="rect">
            <a:avLst/>
          </a:prstGeom>
          <a:noFill/>
          <a:ln>
            <a:noFill/>
          </a:ln>
        </p:spPr>
      </p:sp>
      <p:sp>
        <p:nvSpPr>
          <p:cNvPr id="63" name="Google Shape;63;p230"/>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 name="Google Shape;64;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wlCzHUmTck=">
    <p:spTree>
      <p:nvGrpSpPr>
        <p:cNvPr id="1691" name="Shape 1691"/>
        <p:cNvGrpSpPr/>
        <p:nvPr/>
      </p:nvGrpSpPr>
      <p:grpSpPr>
        <a:xfrm>
          <a:off x="0" y="0"/>
          <a:ext cx="0" cy="0"/>
          <a:chOff x="0" y="0"/>
          <a:chExt cx="0" cy="0"/>
        </a:xfrm>
      </p:grpSpPr>
      <p:sp>
        <p:nvSpPr>
          <p:cNvPr id="1692" name="Google Shape;1692;p320"/>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93" name="Google Shape;1693;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94" name="Google Shape;1694;p320"/>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95" name="Google Shape;1695;p320"/>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HgA7gnrcPM=">
    <p:spTree>
      <p:nvGrpSpPr>
        <p:cNvPr id="1696" name="Shape 1696"/>
        <p:cNvGrpSpPr/>
        <p:nvPr/>
      </p:nvGrpSpPr>
      <p:grpSpPr>
        <a:xfrm>
          <a:off x="0" y="0"/>
          <a:ext cx="0" cy="0"/>
          <a:chOff x="0" y="0"/>
          <a:chExt cx="0" cy="0"/>
        </a:xfrm>
      </p:grpSpPr>
      <p:sp>
        <p:nvSpPr>
          <p:cNvPr id="1697" name="Google Shape;1697;p32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98" name="Google Shape;1698;p32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9" name="Google Shape;1699;p321"/>
          <p:cNvGrpSpPr/>
          <p:nvPr/>
        </p:nvGrpSpPr>
        <p:grpSpPr>
          <a:xfrm>
            <a:off x="3907491" y="3547977"/>
            <a:ext cx="1329018" cy="71718"/>
            <a:chOff x="3907491" y="3547977"/>
            <a:chExt cx="1329018" cy="71718"/>
          </a:xfrm>
        </p:grpSpPr>
        <p:sp>
          <p:nvSpPr>
            <p:cNvPr id="1700" name="Google Shape;1700;p321"/>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1" name="Google Shape;1701;p321"/>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2" name="Google Shape;1702;p321"/>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3" name="Google Shape;1703;p321"/>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4" name="Google Shape;1704;p321"/>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5" name="Google Shape;1705;p321"/>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6" name="Google Shape;1706;p321"/>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21"/>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21"/>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21"/>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0" name="Google Shape;1710;p321"/>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am5bzlngsY=">
    <p:spTree>
      <p:nvGrpSpPr>
        <p:cNvPr id="1711" name="Shape 1711"/>
        <p:cNvGrpSpPr/>
        <p:nvPr/>
      </p:nvGrpSpPr>
      <p:grpSpPr>
        <a:xfrm>
          <a:off x="0" y="0"/>
          <a:ext cx="0" cy="0"/>
          <a:chOff x="0" y="0"/>
          <a:chExt cx="0" cy="0"/>
        </a:xfrm>
      </p:grpSpPr>
      <p:sp>
        <p:nvSpPr>
          <p:cNvPr id="1712" name="Google Shape;1712;p32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13" name="Google Shape;1713;p32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14" name="Google Shape;1714;p322"/>
          <p:cNvGrpSpPr/>
          <p:nvPr/>
        </p:nvGrpSpPr>
        <p:grpSpPr>
          <a:xfrm>
            <a:off x="3907491" y="3547977"/>
            <a:ext cx="1329018" cy="71718"/>
            <a:chOff x="3837640" y="2865532"/>
            <a:chExt cx="1329018" cy="71718"/>
          </a:xfrm>
        </p:grpSpPr>
        <p:sp>
          <p:nvSpPr>
            <p:cNvPr id="1715" name="Google Shape;1715;p322"/>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6" name="Google Shape;1716;p322"/>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7" name="Google Shape;1717;p322"/>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8" name="Google Shape;1718;p322"/>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9" name="Google Shape;1719;p322"/>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0" name="Google Shape;1720;p322"/>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1" name="Google Shape;1721;p322"/>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2" name="Google Shape;1722;p322"/>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3" name="Google Shape;1723;p322"/>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24" name="Google Shape;1724;p322"/>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25" name="Google Shape;1725;p322"/>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2neV0daj60=">
    <p:spTree>
      <p:nvGrpSpPr>
        <p:cNvPr id="1726" name="Shape 1726"/>
        <p:cNvGrpSpPr/>
        <p:nvPr/>
      </p:nvGrpSpPr>
      <p:grpSpPr>
        <a:xfrm>
          <a:off x="0" y="0"/>
          <a:ext cx="0" cy="0"/>
          <a:chOff x="0" y="0"/>
          <a:chExt cx="0" cy="0"/>
        </a:xfrm>
      </p:grpSpPr>
      <p:pic>
        <p:nvPicPr>
          <p:cNvPr descr="Background pattern&#10;&#10;Description automatically generated with medium confidence" id="1727" name="Google Shape;1727;p3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28" name="Google Shape;1728;p323"/>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9" name="Google Shape;1729;p323"/>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30" name="Google Shape;1730;p323"/>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31" name="Google Shape;1731;p323"/>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2" name="Google Shape;1732;p323"/>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33" name="Google Shape;1733;p323"/>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4zqH4crrFE=">
    <p:spTree>
      <p:nvGrpSpPr>
        <p:cNvPr id="1734" name="Shape 1734"/>
        <p:cNvGrpSpPr/>
        <p:nvPr/>
      </p:nvGrpSpPr>
      <p:grpSpPr>
        <a:xfrm>
          <a:off x="0" y="0"/>
          <a:ext cx="0" cy="0"/>
          <a:chOff x="0" y="0"/>
          <a:chExt cx="0" cy="0"/>
        </a:xfrm>
      </p:grpSpPr>
      <p:pic>
        <p:nvPicPr>
          <p:cNvPr descr="Background pattern&#10;&#10;Description automatically generated" id="1735" name="Google Shape;1735;p324"/>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6" name="Google Shape;1736;p32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37" name="Google Shape;1737;p324"/>
          <p:cNvGrpSpPr/>
          <p:nvPr/>
        </p:nvGrpSpPr>
        <p:grpSpPr>
          <a:xfrm>
            <a:off x="-900" y="1034935"/>
            <a:ext cx="9146700" cy="1842077"/>
            <a:chOff x="-900" y="1034935"/>
            <a:chExt cx="9146700" cy="1842077"/>
          </a:xfrm>
        </p:grpSpPr>
        <p:sp>
          <p:nvSpPr>
            <p:cNvPr id="1738" name="Google Shape;1738;p324"/>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9" name="Google Shape;1739;p324"/>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40" name="Google Shape;1740;p324"/>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1" name="Google Shape;1741;p324"/>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C3iu25F/7k=">
    <p:spTree>
      <p:nvGrpSpPr>
        <p:cNvPr id="1742" name="Shape 1742"/>
        <p:cNvGrpSpPr/>
        <p:nvPr/>
      </p:nvGrpSpPr>
      <p:grpSpPr>
        <a:xfrm>
          <a:off x="0" y="0"/>
          <a:ext cx="0" cy="0"/>
          <a:chOff x="0" y="0"/>
          <a:chExt cx="0" cy="0"/>
        </a:xfrm>
      </p:grpSpPr>
      <p:pic>
        <p:nvPicPr>
          <p:cNvPr descr="Background pattern&#10;&#10;Description automatically generated" id="1743" name="Google Shape;1743;p325"/>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4" name="Google Shape;1744;p325"/>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45" name="Google Shape;1745;p325"/>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46" name="Google Shape;1746;p325"/>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47" name="Google Shape;1747;p325"/>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48" name="Google Shape;1748;p325"/>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wMGPCzzk9c=">
    <p:spTree>
      <p:nvGrpSpPr>
        <p:cNvPr id="1749" name="Shape 1749"/>
        <p:cNvGrpSpPr/>
        <p:nvPr/>
      </p:nvGrpSpPr>
      <p:grpSpPr>
        <a:xfrm>
          <a:off x="0" y="0"/>
          <a:ext cx="0" cy="0"/>
          <a:chOff x="0" y="0"/>
          <a:chExt cx="0" cy="0"/>
        </a:xfrm>
      </p:grpSpPr>
      <p:pic>
        <p:nvPicPr>
          <p:cNvPr descr="Background pattern&#10;&#10;Description automatically generated" id="1750" name="Google Shape;1750;p32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1" name="Google Shape;1751;p32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52" name="Google Shape;1752;p326"/>
          <p:cNvGrpSpPr/>
          <p:nvPr/>
        </p:nvGrpSpPr>
        <p:grpSpPr>
          <a:xfrm>
            <a:off x="-900" y="1034935"/>
            <a:ext cx="9146700" cy="1842077"/>
            <a:chOff x="-900" y="1034935"/>
            <a:chExt cx="9146700" cy="1842077"/>
          </a:xfrm>
        </p:grpSpPr>
        <p:sp>
          <p:nvSpPr>
            <p:cNvPr id="1753" name="Google Shape;1753;p32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54" name="Google Shape;1754;p326"/>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55" name="Google Shape;1755;p32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56" name="Google Shape;1756;p32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DN7ICFuJDQ=">
    <p:spTree>
      <p:nvGrpSpPr>
        <p:cNvPr id="1757" name="Shape 1757"/>
        <p:cNvGrpSpPr/>
        <p:nvPr/>
      </p:nvGrpSpPr>
      <p:grpSpPr>
        <a:xfrm>
          <a:off x="0" y="0"/>
          <a:ext cx="0" cy="0"/>
          <a:chOff x="0" y="0"/>
          <a:chExt cx="0" cy="0"/>
        </a:xfrm>
      </p:grpSpPr>
      <p:pic>
        <p:nvPicPr>
          <p:cNvPr descr="Background pattern&#10;&#10;Description automatically generated" id="1758" name="Google Shape;1758;p32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9" name="Google Shape;1759;p32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60" name="Google Shape;1760;p32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61" name="Google Shape;1761;p327"/>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62" name="Google Shape;1762;p32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63" name="Google Shape;1763;p32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QJt0Xzjim8c=">
    <p:spTree>
      <p:nvGrpSpPr>
        <p:cNvPr id="1764" name="Shape 1764"/>
        <p:cNvGrpSpPr/>
        <p:nvPr/>
      </p:nvGrpSpPr>
      <p:grpSpPr>
        <a:xfrm>
          <a:off x="0" y="0"/>
          <a:ext cx="0" cy="0"/>
          <a:chOff x="0" y="0"/>
          <a:chExt cx="0" cy="0"/>
        </a:xfrm>
      </p:grpSpPr>
      <p:pic>
        <p:nvPicPr>
          <p:cNvPr id="1765" name="Google Shape;1765;p32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66" name="Google Shape;1766;p328"/>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67" name="Google Shape;1767;p328"/>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68" name="Google Shape;1768;p328"/>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9" name="Google Shape;1769;p328"/>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UNZkri2LkM=">
    <p:spTree>
      <p:nvGrpSpPr>
        <p:cNvPr id="1770" name="Shape 1770"/>
        <p:cNvGrpSpPr/>
        <p:nvPr/>
      </p:nvGrpSpPr>
      <p:grpSpPr>
        <a:xfrm>
          <a:off x="0" y="0"/>
          <a:ext cx="0" cy="0"/>
          <a:chOff x="0" y="0"/>
          <a:chExt cx="0" cy="0"/>
        </a:xfrm>
      </p:grpSpPr>
      <p:grpSp>
        <p:nvGrpSpPr>
          <p:cNvPr id="1771" name="Google Shape;1771;p329"/>
          <p:cNvGrpSpPr/>
          <p:nvPr/>
        </p:nvGrpSpPr>
        <p:grpSpPr>
          <a:xfrm>
            <a:off x="444" y="0"/>
            <a:ext cx="9143556" cy="5143500"/>
            <a:chOff x="444" y="317809"/>
            <a:chExt cx="9143556" cy="5143500"/>
          </a:xfrm>
        </p:grpSpPr>
        <p:pic>
          <p:nvPicPr>
            <p:cNvPr descr="Surface chart&#10;&#10;Description automatically generated with low confidence" id="1772" name="Google Shape;1772;p32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73" name="Google Shape;1773;p32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74" name="Google Shape;1774;p329"/>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75" name="Google Shape;1775;p329"/>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76" name="Google Shape;1776;p329"/>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7" name="Google Shape;1777;p329"/>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66" name="Shape 66"/>
        <p:cNvGrpSpPr/>
        <p:nvPr/>
      </p:nvGrpSpPr>
      <p:grpSpPr>
        <a:xfrm>
          <a:off x="0" y="0"/>
          <a:ext cx="0" cy="0"/>
          <a:chOff x="0" y="0"/>
          <a:chExt cx="0" cy="0"/>
        </a:xfrm>
      </p:grpSpPr>
      <p:grpSp>
        <p:nvGrpSpPr>
          <p:cNvPr id="67" name="Google Shape;67;p231"/>
          <p:cNvGrpSpPr/>
          <p:nvPr/>
        </p:nvGrpSpPr>
        <p:grpSpPr>
          <a:xfrm>
            <a:off x="0" y="1"/>
            <a:ext cx="9143999" cy="5143499"/>
            <a:chOff x="0" y="1"/>
            <a:chExt cx="9144000" cy="5143500"/>
          </a:xfrm>
        </p:grpSpPr>
        <p:sp>
          <p:nvSpPr>
            <p:cNvPr id="68" name="Google Shape;68;p231"/>
            <p:cNvSpPr/>
            <p:nvPr/>
          </p:nvSpPr>
          <p:spPr>
            <a:xfrm>
              <a:off x="0" y="1"/>
              <a:ext cx="9144000" cy="5143500"/>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69" name="Google Shape;69;p231"/>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70" name="Google Shape;70;p231"/>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71" name="Google Shape;71;p23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2" name="Google Shape;72;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78" name="Shape 1778"/>
        <p:cNvGrpSpPr/>
        <p:nvPr/>
      </p:nvGrpSpPr>
      <p:grpSpPr>
        <a:xfrm>
          <a:off x="0" y="0"/>
          <a:ext cx="0" cy="0"/>
          <a:chOff x="0" y="0"/>
          <a:chExt cx="0" cy="0"/>
        </a:xfrm>
      </p:grpSpPr>
      <p:pic>
        <p:nvPicPr>
          <p:cNvPr id="1779" name="Google Shape;1779;p330"/>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80" name="Google Shape;1780;p330"/>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81" name="Google Shape;1781;p330"/>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82" name="Google Shape;1782;p330"/>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3" name="Google Shape;1783;p330"/>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84" name="Shape 1784"/>
        <p:cNvGrpSpPr/>
        <p:nvPr/>
      </p:nvGrpSpPr>
      <p:grpSpPr>
        <a:xfrm>
          <a:off x="0" y="0"/>
          <a:ext cx="0" cy="0"/>
          <a:chOff x="0" y="0"/>
          <a:chExt cx="0" cy="0"/>
        </a:xfrm>
      </p:grpSpPr>
      <p:grpSp>
        <p:nvGrpSpPr>
          <p:cNvPr id="1785" name="Google Shape;1785;p331"/>
          <p:cNvGrpSpPr/>
          <p:nvPr/>
        </p:nvGrpSpPr>
        <p:grpSpPr>
          <a:xfrm>
            <a:off x="-3149" y="1"/>
            <a:ext cx="9147149" cy="5143500"/>
            <a:chOff x="-3149" y="1"/>
            <a:chExt cx="9147149" cy="5143500"/>
          </a:xfrm>
        </p:grpSpPr>
        <p:pic>
          <p:nvPicPr>
            <p:cNvPr id="1786" name="Google Shape;1786;p331"/>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7" name="Google Shape;1787;p331"/>
            <p:cNvSpPr/>
            <p:nvPr/>
          </p:nvSpPr>
          <p:spPr>
            <a:xfrm>
              <a:off x="-938" y="2804160"/>
              <a:ext cx="9144938" cy="2339340"/>
            </a:xfrm>
            <a:prstGeom prst="rect">
              <a:avLst/>
            </a:prstGeom>
            <a:solidFill>
              <a:schemeClr val="dk2">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8" name="Google Shape;1788;p331"/>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9" name="Google Shape;1789;p331"/>
          <p:cNvGrpSpPr/>
          <p:nvPr/>
        </p:nvGrpSpPr>
        <p:grpSpPr>
          <a:xfrm>
            <a:off x="2349390" y="1908808"/>
            <a:ext cx="4506182" cy="1790703"/>
            <a:chOff x="2560319" y="1790699"/>
            <a:chExt cx="4084321" cy="1623060"/>
          </a:xfrm>
        </p:grpSpPr>
        <p:sp>
          <p:nvSpPr>
            <p:cNvPr id="1790" name="Google Shape;1790;p331"/>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1" name="Google Shape;1791;p331"/>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2" name="Google Shape;1792;p331"/>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3" name="Google Shape;1793;p331"/>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94" name="Shape 1794"/>
        <p:cNvGrpSpPr/>
        <p:nvPr/>
      </p:nvGrpSpPr>
      <p:grpSpPr>
        <a:xfrm>
          <a:off x="0" y="0"/>
          <a:ext cx="0" cy="0"/>
          <a:chOff x="0" y="0"/>
          <a:chExt cx="0" cy="0"/>
        </a:xfrm>
      </p:grpSpPr>
      <p:grpSp>
        <p:nvGrpSpPr>
          <p:cNvPr id="1795" name="Google Shape;1795;p332"/>
          <p:cNvGrpSpPr/>
          <p:nvPr/>
        </p:nvGrpSpPr>
        <p:grpSpPr>
          <a:xfrm>
            <a:off x="-3149" y="1"/>
            <a:ext cx="9147149" cy="5143500"/>
            <a:chOff x="-3149" y="1"/>
            <a:chExt cx="9147149" cy="5143500"/>
          </a:xfrm>
        </p:grpSpPr>
        <p:pic>
          <p:nvPicPr>
            <p:cNvPr id="1796" name="Google Shape;1796;p332"/>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97" name="Google Shape;1797;p332"/>
            <p:cNvSpPr/>
            <p:nvPr/>
          </p:nvSpPr>
          <p:spPr>
            <a:xfrm>
              <a:off x="-938" y="2804160"/>
              <a:ext cx="9144938" cy="2339340"/>
            </a:xfrm>
            <a:prstGeom prst="rect">
              <a:avLst/>
            </a:prstGeom>
            <a:solidFill>
              <a:schemeClr val="accent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98" name="Google Shape;1798;p332"/>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9" name="Google Shape;1799;p332"/>
          <p:cNvGrpSpPr/>
          <p:nvPr/>
        </p:nvGrpSpPr>
        <p:grpSpPr>
          <a:xfrm>
            <a:off x="2349390" y="1908808"/>
            <a:ext cx="4506182" cy="1790703"/>
            <a:chOff x="2560319" y="1790699"/>
            <a:chExt cx="4084321" cy="1623060"/>
          </a:xfrm>
        </p:grpSpPr>
        <p:sp>
          <p:nvSpPr>
            <p:cNvPr id="1800" name="Google Shape;1800;p332"/>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801" name="Google Shape;1801;p332"/>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802" name="Google Shape;1802;p332"/>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3" name="Google Shape;1803;p332"/>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k0+BuqmxmU=">
    <p:spTree>
      <p:nvGrpSpPr>
        <p:cNvPr id="1804" name="Shape 1804"/>
        <p:cNvGrpSpPr/>
        <p:nvPr/>
      </p:nvGrpSpPr>
      <p:grpSpPr>
        <a:xfrm>
          <a:off x="0" y="0"/>
          <a:ext cx="0" cy="0"/>
          <a:chOff x="0" y="0"/>
          <a:chExt cx="0" cy="0"/>
        </a:xfrm>
      </p:grpSpPr>
      <p:sp>
        <p:nvSpPr>
          <p:cNvPr id="1805" name="Google Shape;1805;p333"/>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6" name="Google Shape;1806;p333"/>
          <p:cNvSpPr/>
          <p:nvPr/>
        </p:nvSpPr>
        <p:spPr>
          <a:xfrm>
            <a:off x="0" y="0"/>
            <a:ext cx="9144000" cy="5143500"/>
          </a:xfrm>
          <a:prstGeom prst="rect">
            <a:avLst/>
          </a:prstGeom>
          <a:solidFill>
            <a:srgbClr val="FFFFFF"/>
          </a:solidFill>
          <a:ln>
            <a:noFill/>
          </a:ln>
        </p:spPr>
      </p:sp>
      <p:sp>
        <p:nvSpPr>
          <p:cNvPr id="1807" name="Google Shape;1807;p333"/>
          <p:cNvSpPr/>
          <p:nvPr>
            <p:ph idx="2" type="pic"/>
          </p:nvPr>
        </p:nvSpPr>
        <p:spPr>
          <a:xfrm>
            <a:off x="-1" y="0"/>
            <a:ext cx="4690335" cy="5139879"/>
          </a:xfrm>
          <a:prstGeom prst="rect">
            <a:avLst/>
          </a:prstGeom>
          <a:noFill/>
          <a:ln>
            <a:noFill/>
          </a:ln>
        </p:spPr>
      </p:sp>
      <p:sp>
        <p:nvSpPr>
          <p:cNvPr id="1808" name="Google Shape;1808;p333"/>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9" name="Google Shape;1809;p333"/>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0" name="Google Shape;1810;p333"/>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tzVbSkTMgA=">
    <p:spTree>
      <p:nvGrpSpPr>
        <p:cNvPr id="1811" name="Shape 1811"/>
        <p:cNvGrpSpPr/>
        <p:nvPr/>
      </p:nvGrpSpPr>
      <p:grpSpPr>
        <a:xfrm>
          <a:off x="0" y="0"/>
          <a:ext cx="0" cy="0"/>
          <a:chOff x="0" y="0"/>
          <a:chExt cx="0" cy="0"/>
        </a:xfrm>
      </p:grpSpPr>
      <p:sp>
        <p:nvSpPr>
          <p:cNvPr id="1812" name="Google Shape;1812;p334"/>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3" name="Google Shape;1813;p334"/>
          <p:cNvSpPr/>
          <p:nvPr/>
        </p:nvSpPr>
        <p:spPr>
          <a:xfrm>
            <a:off x="0" y="0"/>
            <a:ext cx="9144000" cy="5143500"/>
          </a:xfrm>
          <a:prstGeom prst="rect">
            <a:avLst/>
          </a:prstGeom>
          <a:solidFill>
            <a:srgbClr val="FFFFFF"/>
          </a:solidFill>
          <a:ln>
            <a:noFill/>
          </a:ln>
        </p:spPr>
      </p:sp>
      <p:sp>
        <p:nvSpPr>
          <p:cNvPr id="1814" name="Google Shape;1814;p334"/>
          <p:cNvSpPr/>
          <p:nvPr>
            <p:ph idx="2" type="pic"/>
          </p:nvPr>
        </p:nvSpPr>
        <p:spPr>
          <a:xfrm>
            <a:off x="-1" y="0"/>
            <a:ext cx="4690335" cy="5139879"/>
          </a:xfrm>
          <a:prstGeom prst="rect">
            <a:avLst/>
          </a:prstGeom>
          <a:noFill/>
          <a:ln>
            <a:noFill/>
          </a:ln>
        </p:spPr>
      </p:sp>
      <p:sp>
        <p:nvSpPr>
          <p:cNvPr id="1815" name="Google Shape;1815;p334"/>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6" name="Google Shape;1816;p334"/>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7" name="Google Shape;1817;p334"/>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gYzepbZ1d0=">
    <p:spTree>
      <p:nvGrpSpPr>
        <p:cNvPr id="1818" name="Shape 1818"/>
        <p:cNvGrpSpPr/>
        <p:nvPr/>
      </p:nvGrpSpPr>
      <p:grpSpPr>
        <a:xfrm>
          <a:off x="0" y="0"/>
          <a:ext cx="0" cy="0"/>
          <a:chOff x="0" y="0"/>
          <a:chExt cx="0" cy="0"/>
        </a:xfrm>
      </p:grpSpPr>
      <p:sp>
        <p:nvSpPr>
          <p:cNvPr id="1819" name="Google Shape;1819;p335"/>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20" name="Google Shape;1820;p335"/>
          <p:cNvSpPr/>
          <p:nvPr/>
        </p:nvSpPr>
        <p:spPr>
          <a:xfrm>
            <a:off x="0" y="0"/>
            <a:ext cx="9144000" cy="5143500"/>
          </a:xfrm>
          <a:prstGeom prst="rect">
            <a:avLst/>
          </a:prstGeom>
          <a:solidFill>
            <a:srgbClr val="FFFFFF"/>
          </a:solidFill>
          <a:ln>
            <a:noFill/>
          </a:ln>
        </p:spPr>
      </p:sp>
      <p:sp>
        <p:nvSpPr>
          <p:cNvPr id="1821" name="Google Shape;1821;p335"/>
          <p:cNvSpPr/>
          <p:nvPr>
            <p:ph idx="2" type="pic"/>
          </p:nvPr>
        </p:nvSpPr>
        <p:spPr>
          <a:xfrm>
            <a:off x="-1" y="0"/>
            <a:ext cx="4690335" cy="5139879"/>
          </a:xfrm>
          <a:prstGeom prst="rect">
            <a:avLst/>
          </a:prstGeom>
          <a:noFill/>
          <a:ln>
            <a:noFill/>
          </a:ln>
        </p:spPr>
      </p:sp>
      <p:sp>
        <p:nvSpPr>
          <p:cNvPr id="1822" name="Google Shape;1822;p335"/>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23" name="Google Shape;1823;p33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4" name="Google Shape;1824;p33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25" name="Shape 1825"/>
        <p:cNvGrpSpPr/>
        <p:nvPr/>
      </p:nvGrpSpPr>
      <p:grpSpPr>
        <a:xfrm>
          <a:off x="0" y="0"/>
          <a:ext cx="0" cy="0"/>
          <a:chOff x="0" y="0"/>
          <a:chExt cx="0" cy="0"/>
        </a:xfrm>
      </p:grpSpPr>
      <p:sp>
        <p:nvSpPr>
          <p:cNvPr id="1826" name="Google Shape;1826;p336"/>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27" name="Google Shape;1827;p336"/>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28" name="Google Shape;1828;p336"/>
          <p:cNvSpPr/>
          <p:nvPr/>
        </p:nvSpPr>
        <p:spPr>
          <a:xfrm>
            <a:off x="0" y="0"/>
            <a:ext cx="9144000" cy="5143500"/>
          </a:xfrm>
          <a:prstGeom prst="rect">
            <a:avLst/>
          </a:prstGeom>
          <a:solidFill>
            <a:srgbClr val="FFFFFF"/>
          </a:solidFill>
          <a:ln>
            <a:noFill/>
          </a:ln>
        </p:spPr>
      </p:sp>
      <p:cxnSp>
        <p:nvCxnSpPr>
          <p:cNvPr id="1829" name="Google Shape;1829;p336"/>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30" name="Google Shape;1830;p336"/>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31" name="Google Shape;1831;p336"/>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32" name="Google Shape;1832;p336"/>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9KL1yojFq8=">
    <p:spTree>
      <p:nvGrpSpPr>
        <p:cNvPr id="1833" name="Shape 1833"/>
        <p:cNvGrpSpPr/>
        <p:nvPr/>
      </p:nvGrpSpPr>
      <p:grpSpPr>
        <a:xfrm>
          <a:off x="0" y="0"/>
          <a:ext cx="0" cy="0"/>
          <a:chOff x="0" y="0"/>
          <a:chExt cx="0" cy="0"/>
        </a:xfrm>
      </p:grpSpPr>
      <p:pic>
        <p:nvPicPr>
          <p:cNvPr descr="A picture containing graphical user interface&#10;&#10;Description automatically generated" id="1834" name="Google Shape;1834;p33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35" name="Google Shape;1835;p337"/>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36" name="Shape 18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74" name="Shape 74"/>
        <p:cNvGrpSpPr/>
        <p:nvPr/>
      </p:nvGrpSpPr>
      <p:grpSpPr>
        <a:xfrm>
          <a:off x="0" y="0"/>
          <a:ext cx="0" cy="0"/>
          <a:chOff x="0" y="0"/>
          <a:chExt cx="0" cy="0"/>
        </a:xfrm>
      </p:grpSpPr>
      <p:sp>
        <p:nvSpPr>
          <p:cNvPr id="75" name="Google Shape;75;p23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76" name="Google Shape;76;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77" name="Google Shape;77;p232"/>
          <p:cNvSpPr/>
          <p:nvPr>
            <p:ph idx="2" type="pic"/>
          </p:nvPr>
        </p:nvSpPr>
        <p:spPr>
          <a:xfrm>
            <a:off x="4734046" y="638171"/>
            <a:ext cx="4417249" cy="4030832"/>
          </a:xfrm>
          <a:prstGeom prst="rect">
            <a:avLst/>
          </a:prstGeom>
          <a:noFill/>
          <a:ln>
            <a:noFill/>
          </a:ln>
        </p:spPr>
      </p:sp>
      <p:sp>
        <p:nvSpPr>
          <p:cNvPr id="78" name="Google Shape;78;p232"/>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79" name="Google Shape;79;p232"/>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0" name="Google Shape;80;p232"/>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232"/>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82" name="Shape 82"/>
        <p:cNvGrpSpPr/>
        <p:nvPr/>
      </p:nvGrpSpPr>
      <p:grpSpPr>
        <a:xfrm>
          <a:off x="0" y="0"/>
          <a:ext cx="0" cy="0"/>
          <a:chOff x="0" y="0"/>
          <a:chExt cx="0" cy="0"/>
        </a:xfrm>
      </p:grpSpPr>
      <p:sp>
        <p:nvSpPr>
          <p:cNvPr id="83" name="Google Shape;83;p23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4" name="Google Shape;84;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5" name="Google Shape;85;p233"/>
          <p:cNvSpPr/>
          <p:nvPr>
            <p:ph idx="2" type="pic"/>
          </p:nvPr>
        </p:nvSpPr>
        <p:spPr>
          <a:xfrm>
            <a:off x="4734046" y="638171"/>
            <a:ext cx="4417249" cy="4030832"/>
          </a:xfrm>
          <a:prstGeom prst="rect">
            <a:avLst/>
          </a:prstGeom>
          <a:noFill/>
          <a:ln>
            <a:noFill/>
          </a:ln>
        </p:spPr>
      </p:sp>
      <p:sp>
        <p:nvSpPr>
          <p:cNvPr id="86" name="Google Shape;86;p233"/>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7" name="Google Shape;87;p233"/>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8" name="Google Shape;88;p233"/>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 name="Google Shape;89;p233"/>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90" name="Shape 90"/>
        <p:cNvGrpSpPr/>
        <p:nvPr/>
      </p:nvGrpSpPr>
      <p:grpSpPr>
        <a:xfrm>
          <a:off x="0" y="0"/>
          <a:ext cx="0" cy="0"/>
          <a:chOff x="0" y="0"/>
          <a:chExt cx="0" cy="0"/>
        </a:xfrm>
      </p:grpSpPr>
      <p:sp>
        <p:nvSpPr>
          <p:cNvPr id="91" name="Google Shape;91;p23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2" name="Google Shape;92;p23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3" name="Google Shape;93;p234"/>
          <p:cNvSpPr/>
          <p:nvPr>
            <p:ph idx="2" type="pic"/>
          </p:nvPr>
        </p:nvSpPr>
        <p:spPr>
          <a:xfrm>
            <a:off x="4734046" y="638171"/>
            <a:ext cx="4417249" cy="4030832"/>
          </a:xfrm>
          <a:prstGeom prst="rect">
            <a:avLst/>
          </a:prstGeom>
          <a:noFill/>
          <a:ln>
            <a:noFill/>
          </a:ln>
        </p:spPr>
      </p:sp>
      <p:sp>
        <p:nvSpPr>
          <p:cNvPr id="94" name="Google Shape;94;p234"/>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5" name="Google Shape;95;p234"/>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6" name="Google Shape;96;p23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 name="Google Shape;97;p23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98" name="Shape 98"/>
        <p:cNvGrpSpPr/>
        <p:nvPr/>
      </p:nvGrpSpPr>
      <p:grpSpPr>
        <a:xfrm>
          <a:off x="0" y="0"/>
          <a:ext cx="0" cy="0"/>
          <a:chOff x="0" y="0"/>
          <a:chExt cx="0" cy="0"/>
        </a:xfrm>
      </p:grpSpPr>
      <p:pic>
        <p:nvPicPr>
          <p:cNvPr descr="Shape&#10;&#10;Description automatically generated with low confidence" id="99" name="Google Shape;99;p23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0" name="Google Shape;100;p23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23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235"/>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03" name="Google Shape;103;p235"/>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04" name="Google Shape;104;p235"/>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05" name="Google Shape;105;p235"/>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06" name="Shape 106"/>
        <p:cNvGrpSpPr/>
        <p:nvPr/>
      </p:nvGrpSpPr>
      <p:grpSpPr>
        <a:xfrm>
          <a:off x="0" y="0"/>
          <a:ext cx="0" cy="0"/>
          <a:chOff x="0" y="0"/>
          <a:chExt cx="0" cy="0"/>
        </a:xfrm>
      </p:grpSpPr>
      <p:pic>
        <p:nvPicPr>
          <p:cNvPr descr="Shape&#10;&#10;Description automatically generated with low confidence" id="107" name="Google Shape;107;p23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8" name="Google Shape;108;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 name="Google Shape;109;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236"/>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1" name="Google Shape;111;p236"/>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2" name="Google Shape;112;p236"/>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13" name="Google Shape;113;p236"/>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14" name="Shape 114"/>
        <p:cNvGrpSpPr/>
        <p:nvPr/>
      </p:nvGrpSpPr>
      <p:grpSpPr>
        <a:xfrm>
          <a:off x="0" y="0"/>
          <a:ext cx="0" cy="0"/>
          <a:chOff x="0" y="0"/>
          <a:chExt cx="0" cy="0"/>
        </a:xfrm>
      </p:grpSpPr>
      <p:pic>
        <p:nvPicPr>
          <p:cNvPr descr="Shape&#10;&#10;Description automatically generated with low confidence" id="115" name="Google Shape;115;p23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6" name="Google Shape;116;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237"/>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9" name="Google Shape;119;p237"/>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0" name="Google Shape;120;p237"/>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21" name="Google Shape;121;p237"/>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22" name="Shape 122"/>
        <p:cNvGrpSpPr/>
        <p:nvPr/>
      </p:nvGrpSpPr>
      <p:grpSpPr>
        <a:xfrm>
          <a:off x="0" y="0"/>
          <a:ext cx="0" cy="0"/>
          <a:chOff x="0" y="0"/>
          <a:chExt cx="0" cy="0"/>
        </a:xfrm>
      </p:grpSpPr>
      <p:pic>
        <p:nvPicPr>
          <p:cNvPr descr="Shape&#10;&#10;Description automatically generated with low confidence" id="123" name="Google Shape;123;p23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4" name="Google Shape;124;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 name="Google Shape;126;p23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27" name="Google Shape;127;p23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8" name="Google Shape;128;p238"/>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29" name="Google Shape;129;p238"/>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30" name="Shape 130"/>
        <p:cNvGrpSpPr/>
        <p:nvPr/>
      </p:nvGrpSpPr>
      <p:grpSpPr>
        <a:xfrm>
          <a:off x="0" y="0"/>
          <a:ext cx="0" cy="0"/>
          <a:chOff x="0" y="0"/>
          <a:chExt cx="0" cy="0"/>
        </a:xfrm>
      </p:grpSpPr>
      <p:pic>
        <p:nvPicPr>
          <p:cNvPr descr="Shape&#10;&#10;Description automatically generated with low confidence" id="131" name="Google Shape;131;p23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2" name="Google Shape;132;p239"/>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3" name="Google Shape;133;p239"/>
          <p:cNvSpPr/>
          <p:nvPr>
            <p:ph idx="2" type="pic"/>
          </p:nvPr>
        </p:nvSpPr>
        <p:spPr>
          <a:xfrm>
            <a:off x="0" y="667604"/>
            <a:ext cx="4201610" cy="3970337"/>
          </a:xfrm>
          <a:prstGeom prst="rect">
            <a:avLst/>
          </a:prstGeom>
          <a:noFill/>
          <a:ln>
            <a:noFill/>
          </a:ln>
        </p:spPr>
      </p:sp>
      <p:sp>
        <p:nvSpPr>
          <p:cNvPr id="134" name="Google Shape;134;p239"/>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5" name="Google Shape;135;p239"/>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36" name="Google Shape;136;p239"/>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22"/>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22"/>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22"/>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22"/>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22"/>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22"/>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37" name="Shape 137"/>
        <p:cNvGrpSpPr/>
        <p:nvPr/>
      </p:nvGrpSpPr>
      <p:grpSpPr>
        <a:xfrm>
          <a:off x="0" y="0"/>
          <a:ext cx="0" cy="0"/>
          <a:chOff x="0" y="0"/>
          <a:chExt cx="0" cy="0"/>
        </a:xfrm>
      </p:grpSpPr>
      <p:pic>
        <p:nvPicPr>
          <p:cNvPr descr="Shape&#10;&#10;Description automatically generated with low confidence" id="138" name="Google Shape;138;p24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9" name="Google Shape;139;p240"/>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0" name="Google Shape;140;p240"/>
          <p:cNvSpPr/>
          <p:nvPr>
            <p:ph idx="2" type="pic"/>
          </p:nvPr>
        </p:nvSpPr>
        <p:spPr>
          <a:xfrm>
            <a:off x="0" y="667604"/>
            <a:ext cx="4201610" cy="3970337"/>
          </a:xfrm>
          <a:prstGeom prst="rect">
            <a:avLst/>
          </a:prstGeom>
          <a:noFill/>
          <a:ln>
            <a:noFill/>
          </a:ln>
        </p:spPr>
      </p:sp>
      <p:sp>
        <p:nvSpPr>
          <p:cNvPr id="141" name="Google Shape;141;p240"/>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2" name="Google Shape;142;p240"/>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3" name="Google Shape;143;p240"/>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44" name="Shape 144"/>
        <p:cNvGrpSpPr/>
        <p:nvPr/>
      </p:nvGrpSpPr>
      <p:grpSpPr>
        <a:xfrm>
          <a:off x="0" y="0"/>
          <a:ext cx="0" cy="0"/>
          <a:chOff x="0" y="0"/>
          <a:chExt cx="0" cy="0"/>
        </a:xfrm>
      </p:grpSpPr>
      <p:sp>
        <p:nvSpPr>
          <p:cNvPr id="145" name="Google Shape;145;p241"/>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46" name="Google Shape;146;p241"/>
          <p:cNvSpPr/>
          <p:nvPr/>
        </p:nvSpPr>
        <p:spPr>
          <a:xfrm>
            <a:off x="0" y="0"/>
            <a:ext cx="9144000" cy="5143500"/>
          </a:xfrm>
          <a:prstGeom prst="rect">
            <a:avLst/>
          </a:prstGeom>
          <a:solidFill>
            <a:srgbClr val="FFFFFF"/>
          </a:solidFill>
          <a:ln>
            <a:noFill/>
          </a:ln>
        </p:spPr>
      </p:sp>
      <p:sp>
        <p:nvSpPr>
          <p:cNvPr id="147" name="Google Shape;147;p241"/>
          <p:cNvSpPr/>
          <p:nvPr>
            <p:ph idx="2" type="pic"/>
          </p:nvPr>
        </p:nvSpPr>
        <p:spPr>
          <a:xfrm>
            <a:off x="1" y="0"/>
            <a:ext cx="4572000" cy="5143494"/>
          </a:xfrm>
          <a:prstGeom prst="rect">
            <a:avLst/>
          </a:prstGeom>
          <a:noFill/>
          <a:ln>
            <a:noFill/>
          </a:ln>
        </p:spPr>
      </p:sp>
      <p:sp>
        <p:nvSpPr>
          <p:cNvPr id="148" name="Google Shape;148;p241"/>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241"/>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241"/>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241"/>
          <p:cNvSpPr/>
          <p:nvPr>
            <p:ph idx="3" type="pic"/>
          </p:nvPr>
        </p:nvSpPr>
        <p:spPr>
          <a:xfrm>
            <a:off x="4408678" y="1539292"/>
            <a:ext cx="318677" cy="318677"/>
          </a:xfrm>
          <a:prstGeom prst="rect">
            <a:avLst/>
          </a:prstGeom>
          <a:noFill/>
          <a:ln>
            <a:noFill/>
          </a:ln>
        </p:spPr>
      </p:sp>
      <p:sp>
        <p:nvSpPr>
          <p:cNvPr id="152" name="Google Shape;152;p241"/>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3" name="Google Shape;153;p241"/>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4" name="Google Shape;154;p241"/>
          <p:cNvSpPr/>
          <p:nvPr>
            <p:ph idx="4" type="pic"/>
          </p:nvPr>
        </p:nvSpPr>
        <p:spPr>
          <a:xfrm>
            <a:off x="4408678" y="3122801"/>
            <a:ext cx="318677" cy="318677"/>
          </a:xfrm>
          <a:prstGeom prst="rect">
            <a:avLst/>
          </a:prstGeom>
          <a:noFill/>
          <a:ln>
            <a:noFill/>
          </a:ln>
        </p:spPr>
      </p:sp>
      <p:sp>
        <p:nvSpPr>
          <p:cNvPr id="155" name="Google Shape;155;p241"/>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56" name="Shape 156"/>
        <p:cNvGrpSpPr/>
        <p:nvPr/>
      </p:nvGrpSpPr>
      <p:grpSpPr>
        <a:xfrm>
          <a:off x="0" y="0"/>
          <a:ext cx="0" cy="0"/>
          <a:chOff x="0" y="0"/>
          <a:chExt cx="0" cy="0"/>
        </a:xfrm>
      </p:grpSpPr>
      <p:sp>
        <p:nvSpPr>
          <p:cNvPr id="157" name="Google Shape;157;p242"/>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8" name="Google Shape;158;p242"/>
          <p:cNvSpPr/>
          <p:nvPr/>
        </p:nvSpPr>
        <p:spPr>
          <a:xfrm>
            <a:off x="0" y="0"/>
            <a:ext cx="9144000" cy="5143500"/>
          </a:xfrm>
          <a:prstGeom prst="rect">
            <a:avLst/>
          </a:prstGeom>
          <a:solidFill>
            <a:srgbClr val="FFFFFF"/>
          </a:solidFill>
          <a:ln>
            <a:noFill/>
          </a:ln>
        </p:spPr>
      </p:sp>
      <p:sp>
        <p:nvSpPr>
          <p:cNvPr id="159" name="Google Shape;159;p242"/>
          <p:cNvSpPr/>
          <p:nvPr>
            <p:ph idx="2" type="pic"/>
          </p:nvPr>
        </p:nvSpPr>
        <p:spPr>
          <a:xfrm>
            <a:off x="1" y="0"/>
            <a:ext cx="4572000" cy="5143494"/>
          </a:xfrm>
          <a:prstGeom prst="rect">
            <a:avLst/>
          </a:prstGeom>
          <a:noFill/>
          <a:ln>
            <a:noFill/>
          </a:ln>
        </p:spPr>
      </p:sp>
      <p:sp>
        <p:nvSpPr>
          <p:cNvPr id="160" name="Google Shape;160;p242"/>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242"/>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242"/>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242"/>
          <p:cNvSpPr/>
          <p:nvPr>
            <p:ph idx="3" type="pic"/>
          </p:nvPr>
        </p:nvSpPr>
        <p:spPr>
          <a:xfrm>
            <a:off x="4408678" y="1539292"/>
            <a:ext cx="318677" cy="318677"/>
          </a:xfrm>
          <a:prstGeom prst="rect">
            <a:avLst/>
          </a:prstGeom>
          <a:noFill/>
          <a:ln>
            <a:noFill/>
          </a:ln>
        </p:spPr>
      </p:sp>
      <p:sp>
        <p:nvSpPr>
          <p:cNvPr id="164" name="Google Shape;164;p242"/>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5" name="Google Shape;165;p242"/>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242"/>
          <p:cNvSpPr/>
          <p:nvPr>
            <p:ph idx="4" type="pic"/>
          </p:nvPr>
        </p:nvSpPr>
        <p:spPr>
          <a:xfrm>
            <a:off x="4408678" y="3122801"/>
            <a:ext cx="318677" cy="318677"/>
          </a:xfrm>
          <a:prstGeom prst="rect">
            <a:avLst/>
          </a:prstGeom>
          <a:noFill/>
          <a:ln>
            <a:noFill/>
          </a:ln>
        </p:spPr>
      </p:sp>
      <p:sp>
        <p:nvSpPr>
          <p:cNvPr id="167" name="Google Shape;167;p242"/>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68" name="Shape 168"/>
        <p:cNvGrpSpPr/>
        <p:nvPr/>
      </p:nvGrpSpPr>
      <p:grpSpPr>
        <a:xfrm>
          <a:off x="0" y="0"/>
          <a:ext cx="0" cy="0"/>
          <a:chOff x="0" y="0"/>
          <a:chExt cx="0" cy="0"/>
        </a:xfrm>
      </p:grpSpPr>
      <p:pic>
        <p:nvPicPr>
          <p:cNvPr descr="Shape&#10;&#10;Description automatically generated with low confidence" id="169" name="Google Shape;169;p24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70" name="Google Shape;170;p243"/>
          <p:cNvGrpSpPr/>
          <p:nvPr/>
        </p:nvGrpSpPr>
        <p:grpSpPr>
          <a:xfrm>
            <a:off x="4107305" y="941707"/>
            <a:ext cx="284686" cy="3999388"/>
            <a:chOff x="4107305" y="941707"/>
            <a:chExt cx="284686" cy="3999388"/>
          </a:xfrm>
        </p:grpSpPr>
        <p:sp>
          <p:nvSpPr>
            <p:cNvPr id="171" name="Google Shape;171;p243"/>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243"/>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243"/>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74" name="Google Shape;174;p243"/>
          <p:cNvSpPr/>
          <p:nvPr>
            <p:ph idx="2" type="pic"/>
          </p:nvPr>
        </p:nvSpPr>
        <p:spPr>
          <a:xfrm>
            <a:off x="219360" y="856040"/>
            <a:ext cx="3958630" cy="4287460"/>
          </a:xfrm>
          <a:prstGeom prst="rect">
            <a:avLst/>
          </a:prstGeom>
          <a:noFill/>
          <a:ln>
            <a:noFill/>
          </a:ln>
        </p:spPr>
      </p:sp>
      <p:sp>
        <p:nvSpPr>
          <p:cNvPr id="175" name="Google Shape;175;p243"/>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6" name="Google Shape;176;p24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p24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178" name="Shape 178"/>
        <p:cNvGrpSpPr/>
        <p:nvPr/>
      </p:nvGrpSpPr>
      <p:grpSpPr>
        <a:xfrm>
          <a:off x="0" y="0"/>
          <a:ext cx="0" cy="0"/>
          <a:chOff x="0" y="0"/>
          <a:chExt cx="0" cy="0"/>
        </a:xfrm>
      </p:grpSpPr>
      <p:pic>
        <p:nvPicPr>
          <p:cNvPr descr="Shape&#10;&#10;Description automatically generated with low confidence" id="179" name="Google Shape;179;p24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0" name="Google Shape;180;p244"/>
          <p:cNvSpPr/>
          <p:nvPr>
            <p:ph idx="2" type="pic"/>
          </p:nvPr>
        </p:nvSpPr>
        <p:spPr>
          <a:xfrm>
            <a:off x="4572000" y="0"/>
            <a:ext cx="4571990" cy="5143494"/>
          </a:xfrm>
          <a:prstGeom prst="rect">
            <a:avLst/>
          </a:prstGeom>
          <a:noFill/>
          <a:ln>
            <a:noFill/>
          </a:ln>
        </p:spPr>
      </p:sp>
      <p:sp>
        <p:nvSpPr>
          <p:cNvPr id="181" name="Google Shape;181;p244"/>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 name="Google Shape;182;p244"/>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3" name="Google Shape;183;p24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4" name="Google Shape;184;p24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85" name="Shape 185"/>
        <p:cNvGrpSpPr/>
        <p:nvPr/>
      </p:nvGrpSpPr>
      <p:grpSpPr>
        <a:xfrm>
          <a:off x="0" y="0"/>
          <a:ext cx="0" cy="0"/>
          <a:chOff x="0" y="0"/>
          <a:chExt cx="0" cy="0"/>
        </a:xfrm>
      </p:grpSpPr>
      <p:pic>
        <p:nvPicPr>
          <p:cNvPr descr="Shape&#10;&#10;Description automatically generated with low confidence" id="186" name="Google Shape;186;p24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7" name="Google Shape;187;p245"/>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 name="Google Shape;188;p245"/>
          <p:cNvSpPr/>
          <p:nvPr>
            <p:ph idx="2" type="pic"/>
          </p:nvPr>
        </p:nvSpPr>
        <p:spPr>
          <a:xfrm>
            <a:off x="219360" y="856040"/>
            <a:ext cx="3958630" cy="4287460"/>
          </a:xfrm>
          <a:prstGeom prst="rect">
            <a:avLst/>
          </a:prstGeom>
          <a:noFill/>
          <a:ln>
            <a:noFill/>
          </a:ln>
        </p:spPr>
      </p:sp>
      <p:sp>
        <p:nvSpPr>
          <p:cNvPr id="189" name="Google Shape;189;p245"/>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0" name="Google Shape;190;p24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4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92" name="Shape 192"/>
        <p:cNvGrpSpPr/>
        <p:nvPr/>
      </p:nvGrpSpPr>
      <p:grpSpPr>
        <a:xfrm>
          <a:off x="0" y="0"/>
          <a:ext cx="0" cy="0"/>
          <a:chOff x="0" y="0"/>
          <a:chExt cx="0" cy="0"/>
        </a:xfrm>
      </p:grpSpPr>
      <p:pic>
        <p:nvPicPr>
          <p:cNvPr descr="Shape&#10;&#10;Description automatically generated with low confidence" id="193" name="Google Shape;193;p24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94" name="Google Shape;194;p246"/>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246"/>
          <p:cNvSpPr/>
          <p:nvPr>
            <p:ph idx="2" type="pic"/>
          </p:nvPr>
        </p:nvSpPr>
        <p:spPr>
          <a:xfrm>
            <a:off x="235670" y="0"/>
            <a:ext cx="3582186" cy="5143494"/>
          </a:xfrm>
          <a:prstGeom prst="rect">
            <a:avLst/>
          </a:prstGeom>
          <a:noFill/>
          <a:ln>
            <a:noFill/>
          </a:ln>
        </p:spPr>
      </p:sp>
      <p:sp>
        <p:nvSpPr>
          <p:cNvPr id="196" name="Google Shape;196;p246"/>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46"/>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98" name="Shape 198"/>
        <p:cNvGrpSpPr/>
        <p:nvPr/>
      </p:nvGrpSpPr>
      <p:grpSpPr>
        <a:xfrm>
          <a:off x="0" y="0"/>
          <a:ext cx="0" cy="0"/>
          <a:chOff x="0" y="0"/>
          <a:chExt cx="0" cy="0"/>
        </a:xfrm>
      </p:grpSpPr>
      <p:sp>
        <p:nvSpPr>
          <p:cNvPr id="199" name="Google Shape;199;p247"/>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00" name="Google Shape;200;p247"/>
          <p:cNvSpPr/>
          <p:nvPr/>
        </p:nvSpPr>
        <p:spPr>
          <a:xfrm>
            <a:off x="0" y="0"/>
            <a:ext cx="9144000" cy="5143500"/>
          </a:xfrm>
          <a:prstGeom prst="rect">
            <a:avLst/>
          </a:prstGeom>
          <a:solidFill>
            <a:srgbClr val="FFFFFF"/>
          </a:solidFill>
          <a:ln>
            <a:noFill/>
          </a:ln>
        </p:spPr>
      </p:sp>
      <p:sp>
        <p:nvSpPr>
          <p:cNvPr id="201" name="Google Shape;201;p247"/>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p247"/>
          <p:cNvSpPr/>
          <p:nvPr>
            <p:ph idx="2" type="pic"/>
          </p:nvPr>
        </p:nvSpPr>
        <p:spPr>
          <a:xfrm>
            <a:off x="-1" y="0"/>
            <a:ext cx="5312965" cy="5143494"/>
          </a:xfrm>
          <a:prstGeom prst="rect">
            <a:avLst/>
          </a:prstGeom>
          <a:noFill/>
          <a:ln>
            <a:noFill/>
          </a:ln>
        </p:spPr>
      </p:sp>
      <p:sp>
        <p:nvSpPr>
          <p:cNvPr id="203" name="Google Shape;203;p247"/>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4" name="Google Shape;204;p247"/>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5" name="Shape 205"/>
        <p:cNvGrpSpPr/>
        <p:nvPr/>
      </p:nvGrpSpPr>
      <p:grpSpPr>
        <a:xfrm>
          <a:off x="0" y="0"/>
          <a:ext cx="0" cy="0"/>
          <a:chOff x="0" y="0"/>
          <a:chExt cx="0" cy="0"/>
        </a:xfrm>
      </p:grpSpPr>
      <p:sp>
        <p:nvSpPr>
          <p:cNvPr id="206" name="Google Shape;206;p248"/>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07" name="Google Shape;207;p248"/>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08" name="Google Shape;208;p248"/>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09" name="Google Shape;209;p248"/>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10" name="Google Shape;210;p248"/>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1" name="Google Shape;211;p248"/>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12" name="Google Shape;212;p248"/>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13" name="Shape 213"/>
        <p:cNvGrpSpPr/>
        <p:nvPr/>
      </p:nvGrpSpPr>
      <p:grpSpPr>
        <a:xfrm>
          <a:off x="0" y="0"/>
          <a:ext cx="0" cy="0"/>
          <a:chOff x="0" y="0"/>
          <a:chExt cx="0" cy="0"/>
        </a:xfrm>
      </p:grpSpPr>
      <p:grpSp>
        <p:nvGrpSpPr>
          <p:cNvPr id="214" name="Google Shape;214;p249"/>
          <p:cNvGrpSpPr/>
          <p:nvPr/>
        </p:nvGrpSpPr>
        <p:grpSpPr>
          <a:xfrm>
            <a:off x="2494464" y="494214"/>
            <a:ext cx="4155074" cy="4155073"/>
            <a:chOff x="2119794" y="-36836"/>
            <a:chExt cx="5217173" cy="5217173"/>
          </a:xfrm>
        </p:grpSpPr>
        <p:sp>
          <p:nvSpPr>
            <p:cNvPr id="215" name="Google Shape;215;p249"/>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249"/>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17" name="Google Shape;217;p249"/>
            <p:cNvGrpSpPr/>
            <p:nvPr/>
          </p:nvGrpSpPr>
          <p:grpSpPr>
            <a:xfrm>
              <a:off x="2119794" y="-36836"/>
              <a:ext cx="5217173" cy="5217173"/>
              <a:chOff x="2334961" y="334711"/>
              <a:chExt cx="4626477" cy="4626477"/>
            </a:xfrm>
          </p:grpSpPr>
          <p:grpSp>
            <p:nvGrpSpPr>
              <p:cNvPr id="218" name="Google Shape;218;p249"/>
              <p:cNvGrpSpPr/>
              <p:nvPr/>
            </p:nvGrpSpPr>
            <p:grpSpPr>
              <a:xfrm>
                <a:off x="2334961" y="334711"/>
                <a:ext cx="4626477" cy="4626477"/>
                <a:chOff x="2334961" y="334711"/>
                <a:chExt cx="4626477" cy="4626477"/>
              </a:xfrm>
            </p:grpSpPr>
            <p:sp>
              <p:nvSpPr>
                <p:cNvPr id="219" name="Google Shape;219;p249"/>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20" name="Google Shape;220;p249"/>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21" name="Google Shape;221;p249"/>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22" name="Google Shape;222;p249"/>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23" name="Google Shape;223;p249"/>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24" name="Google Shape;224;p249"/>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2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9" name="Google Shape;19;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25" name="Shape 225"/>
        <p:cNvGrpSpPr/>
        <p:nvPr/>
      </p:nvGrpSpPr>
      <p:grpSpPr>
        <a:xfrm>
          <a:off x="0" y="0"/>
          <a:ext cx="0" cy="0"/>
          <a:chOff x="0" y="0"/>
          <a:chExt cx="0" cy="0"/>
        </a:xfrm>
      </p:grpSpPr>
      <p:grpSp>
        <p:nvGrpSpPr>
          <p:cNvPr id="226" name="Google Shape;226;p250"/>
          <p:cNvGrpSpPr/>
          <p:nvPr/>
        </p:nvGrpSpPr>
        <p:grpSpPr>
          <a:xfrm>
            <a:off x="2494465" y="494214"/>
            <a:ext cx="4155072" cy="4155073"/>
            <a:chOff x="2119794" y="-36836"/>
            <a:chExt cx="5217173" cy="5217173"/>
          </a:xfrm>
        </p:grpSpPr>
        <p:sp>
          <p:nvSpPr>
            <p:cNvPr id="227" name="Google Shape;227;p250"/>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28" name="Google Shape;228;p250"/>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229" name="Google Shape;229;p250"/>
            <p:cNvGrpSpPr/>
            <p:nvPr/>
          </p:nvGrpSpPr>
          <p:grpSpPr>
            <a:xfrm>
              <a:off x="2119794" y="-36836"/>
              <a:ext cx="5217173" cy="5217173"/>
              <a:chOff x="2334961" y="334711"/>
              <a:chExt cx="4626477" cy="4626477"/>
            </a:xfrm>
          </p:grpSpPr>
          <p:grpSp>
            <p:nvGrpSpPr>
              <p:cNvPr id="230" name="Google Shape;230;p250"/>
              <p:cNvGrpSpPr/>
              <p:nvPr/>
            </p:nvGrpSpPr>
            <p:grpSpPr>
              <a:xfrm>
                <a:off x="2334961" y="334711"/>
                <a:ext cx="4626477" cy="4626477"/>
                <a:chOff x="2334961" y="334711"/>
                <a:chExt cx="4626477" cy="4626477"/>
              </a:xfrm>
            </p:grpSpPr>
            <p:sp>
              <p:nvSpPr>
                <p:cNvPr id="231" name="Google Shape;231;p250"/>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32" name="Google Shape;232;p250"/>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33" name="Google Shape;233;p250"/>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34" name="Google Shape;234;p250"/>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35" name="Google Shape;235;p250"/>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36" name="Google Shape;236;p250"/>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37" name="Shape 237"/>
        <p:cNvGrpSpPr/>
        <p:nvPr/>
      </p:nvGrpSpPr>
      <p:grpSpPr>
        <a:xfrm>
          <a:off x="0" y="0"/>
          <a:ext cx="0" cy="0"/>
          <a:chOff x="0" y="0"/>
          <a:chExt cx="0" cy="0"/>
        </a:xfrm>
      </p:grpSpPr>
      <p:pic>
        <p:nvPicPr>
          <p:cNvPr id="238" name="Google Shape;238;p251"/>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39" name="Google Shape;239;p251"/>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40" name="Shape 240"/>
        <p:cNvGrpSpPr/>
        <p:nvPr/>
      </p:nvGrpSpPr>
      <p:grpSpPr>
        <a:xfrm>
          <a:off x="0" y="0"/>
          <a:ext cx="0" cy="0"/>
          <a:chOff x="0" y="0"/>
          <a:chExt cx="0" cy="0"/>
        </a:xfrm>
      </p:grpSpPr>
      <p:pic>
        <p:nvPicPr>
          <p:cNvPr id="241" name="Google Shape;241;p252"/>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42" name="Google Shape;242;p252"/>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43" name="Shape 243"/>
        <p:cNvGrpSpPr/>
        <p:nvPr/>
      </p:nvGrpSpPr>
      <p:grpSpPr>
        <a:xfrm>
          <a:off x="0" y="0"/>
          <a:ext cx="0" cy="0"/>
          <a:chOff x="0" y="0"/>
          <a:chExt cx="0" cy="0"/>
        </a:xfrm>
      </p:grpSpPr>
      <p:pic>
        <p:nvPicPr>
          <p:cNvPr descr="Icon&#10;&#10;Description automatically generated" id="244" name="Google Shape;244;p253"/>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45" name="Google Shape;245;p253"/>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6" name="Google Shape;246;p253"/>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47" name="Shape 247"/>
        <p:cNvGrpSpPr/>
        <p:nvPr/>
      </p:nvGrpSpPr>
      <p:grpSpPr>
        <a:xfrm>
          <a:off x="0" y="0"/>
          <a:ext cx="0" cy="0"/>
          <a:chOff x="0" y="0"/>
          <a:chExt cx="0" cy="0"/>
        </a:xfrm>
      </p:grpSpPr>
      <p:pic>
        <p:nvPicPr>
          <p:cNvPr descr="Shape&#10;&#10;Description automatically generated with low confidence" id="248" name="Google Shape;248;p25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49" name="Google Shape;249;p254"/>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254"/>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51" name="Google Shape;251;p254"/>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2" name="Google Shape;252;p254"/>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254"/>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54" name="Google Shape;254;p254"/>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55" name="Google Shape;255;p254"/>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6" name="Google Shape;256;p254"/>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7" name="Google Shape;257;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59" name="Shape 259"/>
        <p:cNvGrpSpPr/>
        <p:nvPr/>
      </p:nvGrpSpPr>
      <p:grpSpPr>
        <a:xfrm>
          <a:off x="0" y="0"/>
          <a:ext cx="0" cy="0"/>
          <a:chOff x="0" y="0"/>
          <a:chExt cx="0" cy="0"/>
        </a:xfrm>
      </p:grpSpPr>
      <p:pic>
        <p:nvPicPr>
          <p:cNvPr descr="Shape&#10;&#10;Description automatically generated with low confidence" id="260" name="Google Shape;260;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61" name="Google Shape;261;p255"/>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255"/>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63" name="Google Shape;263;p255"/>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64" name="Google Shape;264;p255"/>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255"/>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66" name="Google Shape;266;p255"/>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67" name="Google Shape;267;p255"/>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8" name="Google Shape;268;p255"/>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9" name="Google Shape;269;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71" name="Shape 271"/>
        <p:cNvGrpSpPr/>
        <p:nvPr/>
      </p:nvGrpSpPr>
      <p:grpSpPr>
        <a:xfrm>
          <a:off x="0" y="0"/>
          <a:ext cx="0" cy="0"/>
          <a:chOff x="0" y="0"/>
          <a:chExt cx="0" cy="0"/>
        </a:xfrm>
      </p:grpSpPr>
      <p:pic>
        <p:nvPicPr>
          <p:cNvPr descr="Shape&#10;&#10;Description automatically generated with low confidence" id="272" name="Google Shape;272;p256"/>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273" name="Google Shape;273;p256"/>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274" name="Google Shape;274;p256"/>
          <p:cNvGrpSpPr/>
          <p:nvPr/>
        </p:nvGrpSpPr>
        <p:grpSpPr>
          <a:xfrm>
            <a:off x="2257341" y="1861278"/>
            <a:ext cx="560368" cy="825149"/>
            <a:chOff x="2257341" y="1871217"/>
            <a:chExt cx="560368" cy="825149"/>
          </a:xfrm>
        </p:grpSpPr>
        <p:sp>
          <p:nvSpPr>
            <p:cNvPr id="275" name="Google Shape;275;p256"/>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76" name="Google Shape;276;p256"/>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cxnSp>
          <p:nvCxnSpPr>
            <p:cNvPr id="277" name="Google Shape;277;p256"/>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78" name="Google Shape;278;p256"/>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279" name="Google Shape;279;p256"/>
          <p:cNvGrpSpPr/>
          <p:nvPr/>
        </p:nvGrpSpPr>
        <p:grpSpPr>
          <a:xfrm>
            <a:off x="6326292" y="1861278"/>
            <a:ext cx="560368" cy="825149"/>
            <a:chOff x="6326292" y="1871217"/>
            <a:chExt cx="560368" cy="825149"/>
          </a:xfrm>
        </p:grpSpPr>
        <p:sp>
          <p:nvSpPr>
            <p:cNvPr id="280" name="Google Shape;280;p256"/>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81" name="Google Shape;281;p256"/>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cxnSp>
          <p:nvCxnSpPr>
            <p:cNvPr id="282" name="Google Shape;282;p256"/>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3" name="Google Shape;283;p256"/>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84" name="Google Shape;284;p256"/>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5" name="Google Shape;285;p256"/>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6" name="Google Shape;286;p256"/>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7" name="Google Shape;287;p256"/>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8" name="Google Shape;28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 name="Google Shape;28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90" name="Shape 290"/>
        <p:cNvGrpSpPr/>
        <p:nvPr/>
      </p:nvGrpSpPr>
      <p:grpSpPr>
        <a:xfrm>
          <a:off x="0" y="0"/>
          <a:ext cx="0" cy="0"/>
          <a:chOff x="0" y="0"/>
          <a:chExt cx="0" cy="0"/>
        </a:xfrm>
      </p:grpSpPr>
      <p:pic>
        <p:nvPicPr>
          <p:cNvPr descr="Shape&#10;&#10;Description automatically generated with low confidence" id="291" name="Google Shape;29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2" name="Google Shape;292;p257"/>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3" name="Google Shape;293;p257"/>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94" name="Google Shape;294;p25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5" name="Google Shape;295;p257"/>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96" name="Google Shape;296;p257"/>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p257"/>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98" name="Google Shape;298;p257"/>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9" name="Google Shape;299;p257"/>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0" name="Google Shape;300;p257"/>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257"/>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302" name="Google Shape;302;p257"/>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03" name="Google Shape;303;p257"/>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4" name="Google Shape;304;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5" name="Google Shape;305;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06" name="Shape 306"/>
        <p:cNvGrpSpPr/>
        <p:nvPr/>
      </p:nvGrpSpPr>
      <p:grpSpPr>
        <a:xfrm>
          <a:off x="0" y="0"/>
          <a:ext cx="0" cy="0"/>
          <a:chOff x="0" y="0"/>
          <a:chExt cx="0" cy="0"/>
        </a:xfrm>
      </p:grpSpPr>
      <p:pic>
        <p:nvPicPr>
          <p:cNvPr descr="Shape&#10;&#10;Description automatically generated with low confidence" id="307" name="Google Shape;307;p258"/>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08" name="Google Shape;308;p258"/>
          <p:cNvGrpSpPr/>
          <p:nvPr/>
        </p:nvGrpSpPr>
        <p:grpSpPr>
          <a:xfrm>
            <a:off x="0" y="2399230"/>
            <a:ext cx="9144001" cy="2349751"/>
            <a:chOff x="0" y="2182920"/>
            <a:chExt cx="9144001" cy="2349751"/>
          </a:xfrm>
        </p:grpSpPr>
        <p:sp>
          <p:nvSpPr>
            <p:cNvPr id="309" name="Google Shape;309;p258"/>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0" name="Google Shape;310;p258"/>
            <p:cNvGrpSpPr/>
            <p:nvPr/>
          </p:nvGrpSpPr>
          <p:grpSpPr>
            <a:xfrm>
              <a:off x="1229347" y="2182920"/>
              <a:ext cx="6685306" cy="1002265"/>
              <a:chOff x="976268" y="2064936"/>
              <a:chExt cx="6685306" cy="1002265"/>
            </a:xfrm>
          </p:grpSpPr>
          <p:sp>
            <p:nvSpPr>
              <p:cNvPr id="311" name="Google Shape;311;p258"/>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 name="Google Shape;312;p258"/>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p258"/>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14" name="Google Shape;314;p258"/>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5" name="Google Shape;315;p258"/>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6" name="Google Shape;316;p258"/>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7" name="Google Shape;317;p258"/>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18" name="Google Shape;318;p258"/>
          <p:cNvSpPr/>
          <p:nvPr>
            <p:ph idx="5" type="pic"/>
          </p:nvPr>
        </p:nvSpPr>
        <p:spPr>
          <a:xfrm>
            <a:off x="1460973" y="2631002"/>
            <a:ext cx="539010" cy="538720"/>
          </a:xfrm>
          <a:prstGeom prst="rect">
            <a:avLst/>
          </a:prstGeom>
          <a:noFill/>
          <a:ln>
            <a:noFill/>
          </a:ln>
        </p:spPr>
      </p:sp>
      <p:sp>
        <p:nvSpPr>
          <p:cNvPr id="319" name="Google Shape;319;p258"/>
          <p:cNvSpPr/>
          <p:nvPr>
            <p:ph idx="6" type="pic"/>
          </p:nvPr>
        </p:nvSpPr>
        <p:spPr>
          <a:xfrm>
            <a:off x="4302493" y="2631002"/>
            <a:ext cx="539010" cy="538720"/>
          </a:xfrm>
          <a:prstGeom prst="rect">
            <a:avLst/>
          </a:prstGeom>
          <a:noFill/>
          <a:ln>
            <a:noFill/>
          </a:ln>
        </p:spPr>
      </p:sp>
      <p:sp>
        <p:nvSpPr>
          <p:cNvPr id="320" name="Google Shape;320;p258"/>
          <p:cNvSpPr/>
          <p:nvPr>
            <p:ph idx="7" type="pic"/>
          </p:nvPr>
        </p:nvSpPr>
        <p:spPr>
          <a:xfrm>
            <a:off x="7144013" y="2631002"/>
            <a:ext cx="539010" cy="538720"/>
          </a:xfrm>
          <a:prstGeom prst="rect">
            <a:avLst/>
          </a:prstGeom>
          <a:noFill/>
          <a:ln>
            <a:noFill/>
          </a:ln>
        </p:spPr>
      </p:sp>
      <p:sp>
        <p:nvSpPr>
          <p:cNvPr id="321" name="Google Shape;321;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 name="Google Shape;322;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23" name="Shape 323"/>
        <p:cNvGrpSpPr/>
        <p:nvPr/>
      </p:nvGrpSpPr>
      <p:grpSpPr>
        <a:xfrm>
          <a:off x="0" y="0"/>
          <a:ext cx="0" cy="0"/>
          <a:chOff x="0" y="0"/>
          <a:chExt cx="0" cy="0"/>
        </a:xfrm>
      </p:grpSpPr>
      <p:pic>
        <p:nvPicPr>
          <p:cNvPr descr="Shape&#10;&#10;Description automatically generated with low confidence" id="324" name="Google Shape;324;p259"/>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25" name="Google Shape;325;p259"/>
          <p:cNvGrpSpPr/>
          <p:nvPr/>
        </p:nvGrpSpPr>
        <p:grpSpPr>
          <a:xfrm>
            <a:off x="0" y="2399230"/>
            <a:ext cx="9144001" cy="2349751"/>
            <a:chOff x="0" y="2182920"/>
            <a:chExt cx="9144001" cy="2349751"/>
          </a:xfrm>
        </p:grpSpPr>
        <p:sp>
          <p:nvSpPr>
            <p:cNvPr id="326" name="Google Shape;326;p259"/>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7" name="Google Shape;327;p259"/>
            <p:cNvGrpSpPr/>
            <p:nvPr/>
          </p:nvGrpSpPr>
          <p:grpSpPr>
            <a:xfrm>
              <a:off x="1229347" y="2182920"/>
              <a:ext cx="6685306" cy="1002265"/>
              <a:chOff x="976268" y="2064936"/>
              <a:chExt cx="6685306" cy="1002265"/>
            </a:xfrm>
          </p:grpSpPr>
          <p:sp>
            <p:nvSpPr>
              <p:cNvPr id="328" name="Google Shape;328;p259"/>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p259"/>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259"/>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31" name="Google Shape;331;p259"/>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2" name="Google Shape;332;p259"/>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3" name="Google Shape;333;p259"/>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4" name="Google Shape;334;p259"/>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5" name="Google Shape;335;p259"/>
          <p:cNvSpPr/>
          <p:nvPr>
            <p:ph idx="5" type="pic"/>
          </p:nvPr>
        </p:nvSpPr>
        <p:spPr>
          <a:xfrm>
            <a:off x="1460973" y="2631002"/>
            <a:ext cx="539010" cy="538720"/>
          </a:xfrm>
          <a:prstGeom prst="rect">
            <a:avLst/>
          </a:prstGeom>
          <a:noFill/>
          <a:ln>
            <a:noFill/>
          </a:ln>
        </p:spPr>
      </p:sp>
      <p:sp>
        <p:nvSpPr>
          <p:cNvPr id="336" name="Google Shape;336;p259"/>
          <p:cNvSpPr/>
          <p:nvPr>
            <p:ph idx="6" type="pic"/>
          </p:nvPr>
        </p:nvSpPr>
        <p:spPr>
          <a:xfrm>
            <a:off x="4302493" y="2631002"/>
            <a:ext cx="539010" cy="538720"/>
          </a:xfrm>
          <a:prstGeom prst="rect">
            <a:avLst/>
          </a:prstGeom>
          <a:noFill/>
          <a:ln>
            <a:noFill/>
          </a:ln>
        </p:spPr>
      </p:sp>
      <p:sp>
        <p:nvSpPr>
          <p:cNvPr id="337" name="Google Shape;337;p259"/>
          <p:cNvSpPr/>
          <p:nvPr>
            <p:ph idx="7" type="pic"/>
          </p:nvPr>
        </p:nvSpPr>
        <p:spPr>
          <a:xfrm>
            <a:off x="7144013" y="2631002"/>
            <a:ext cx="539010" cy="538720"/>
          </a:xfrm>
          <a:prstGeom prst="rect">
            <a:avLst/>
          </a:prstGeom>
          <a:noFill/>
          <a:ln>
            <a:noFill/>
          </a:ln>
        </p:spPr>
      </p:sp>
      <p:sp>
        <p:nvSpPr>
          <p:cNvPr id="338" name="Google Shape;338;p25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9" name="Google Shape;339;p25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22" name="Shape 22"/>
        <p:cNvGrpSpPr/>
        <p:nvPr/>
      </p:nvGrpSpPr>
      <p:grpSpPr>
        <a:xfrm>
          <a:off x="0" y="0"/>
          <a:ext cx="0" cy="0"/>
          <a:chOff x="0" y="0"/>
          <a:chExt cx="0" cy="0"/>
        </a:xfrm>
      </p:grpSpPr>
      <p:pic>
        <p:nvPicPr>
          <p:cNvPr descr="Shape&#10;&#10;Description automatically generated with low confidence" id="23" name="Google Shape;23;p22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4" name="Google Shape;24;p224"/>
          <p:cNvSpPr txBox="1"/>
          <p:nvPr>
            <p:ph idx="1" type="body"/>
          </p:nvPr>
        </p:nvSpPr>
        <p:spPr>
          <a:xfrm>
            <a:off x="2926679" y="1747791"/>
            <a:ext cx="4582400" cy="52165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224"/>
          <p:cNvSpPr txBox="1"/>
          <p:nvPr>
            <p:ph idx="2" type="body"/>
          </p:nvPr>
        </p:nvSpPr>
        <p:spPr>
          <a:xfrm>
            <a:off x="2926679" y="930045"/>
            <a:ext cx="4582400" cy="52165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22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22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40" name="Shape 340"/>
        <p:cNvGrpSpPr/>
        <p:nvPr/>
      </p:nvGrpSpPr>
      <p:grpSpPr>
        <a:xfrm>
          <a:off x="0" y="0"/>
          <a:ext cx="0" cy="0"/>
          <a:chOff x="0" y="0"/>
          <a:chExt cx="0" cy="0"/>
        </a:xfrm>
      </p:grpSpPr>
      <p:pic>
        <p:nvPicPr>
          <p:cNvPr descr="Shape&#10;&#10;Description automatically generated with low confidence" id="341" name="Google Shape;341;p260"/>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2" name="Google Shape;342;p260"/>
          <p:cNvGrpSpPr/>
          <p:nvPr/>
        </p:nvGrpSpPr>
        <p:grpSpPr>
          <a:xfrm>
            <a:off x="0" y="2399230"/>
            <a:ext cx="9144001" cy="2349751"/>
            <a:chOff x="0" y="2182920"/>
            <a:chExt cx="9144001" cy="2349751"/>
          </a:xfrm>
        </p:grpSpPr>
        <p:sp>
          <p:nvSpPr>
            <p:cNvPr id="343" name="Google Shape;343;p260"/>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4" name="Google Shape;344;p260"/>
            <p:cNvGrpSpPr/>
            <p:nvPr/>
          </p:nvGrpSpPr>
          <p:grpSpPr>
            <a:xfrm>
              <a:off x="1229347" y="2182920"/>
              <a:ext cx="6685306" cy="1002265"/>
              <a:chOff x="976268" y="2064936"/>
              <a:chExt cx="6685306" cy="1002265"/>
            </a:xfrm>
          </p:grpSpPr>
          <p:sp>
            <p:nvSpPr>
              <p:cNvPr id="345" name="Google Shape;345;p260"/>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260"/>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 name="Google Shape;347;p260"/>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8" name="Google Shape;348;p260"/>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9" name="Google Shape;349;p260"/>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0" name="Google Shape;350;p260"/>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1" name="Google Shape;351;p260"/>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2" name="Google Shape;352;p260"/>
          <p:cNvSpPr/>
          <p:nvPr>
            <p:ph idx="5" type="pic"/>
          </p:nvPr>
        </p:nvSpPr>
        <p:spPr>
          <a:xfrm>
            <a:off x="1460973" y="2631002"/>
            <a:ext cx="539010" cy="538720"/>
          </a:xfrm>
          <a:prstGeom prst="rect">
            <a:avLst/>
          </a:prstGeom>
          <a:noFill/>
          <a:ln>
            <a:noFill/>
          </a:ln>
        </p:spPr>
      </p:sp>
      <p:sp>
        <p:nvSpPr>
          <p:cNvPr id="353" name="Google Shape;353;p260"/>
          <p:cNvSpPr/>
          <p:nvPr>
            <p:ph idx="6" type="pic"/>
          </p:nvPr>
        </p:nvSpPr>
        <p:spPr>
          <a:xfrm>
            <a:off x="4302493" y="2631002"/>
            <a:ext cx="539010" cy="538720"/>
          </a:xfrm>
          <a:prstGeom prst="rect">
            <a:avLst/>
          </a:prstGeom>
          <a:noFill/>
          <a:ln>
            <a:noFill/>
          </a:ln>
        </p:spPr>
      </p:sp>
      <p:sp>
        <p:nvSpPr>
          <p:cNvPr id="354" name="Google Shape;354;p260"/>
          <p:cNvSpPr/>
          <p:nvPr>
            <p:ph idx="7" type="pic"/>
          </p:nvPr>
        </p:nvSpPr>
        <p:spPr>
          <a:xfrm>
            <a:off x="7144013" y="2631002"/>
            <a:ext cx="539010" cy="538720"/>
          </a:xfrm>
          <a:prstGeom prst="rect">
            <a:avLst/>
          </a:prstGeom>
          <a:noFill/>
          <a:ln>
            <a:noFill/>
          </a:ln>
        </p:spPr>
      </p:sp>
      <p:sp>
        <p:nvSpPr>
          <p:cNvPr id="355" name="Google Shape;355;p26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6" name="Google Shape;356;p26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57" name="Shape 357"/>
        <p:cNvGrpSpPr/>
        <p:nvPr/>
      </p:nvGrpSpPr>
      <p:grpSpPr>
        <a:xfrm>
          <a:off x="0" y="0"/>
          <a:ext cx="0" cy="0"/>
          <a:chOff x="0" y="0"/>
          <a:chExt cx="0" cy="0"/>
        </a:xfrm>
      </p:grpSpPr>
      <p:pic>
        <p:nvPicPr>
          <p:cNvPr descr="Shape&#10;&#10;Description automatically generated with low confidence" id="358" name="Google Shape;358;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9" name="Google Shape;359;p261"/>
          <p:cNvGrpSpPr/>
          <p:nvPr/>
        </p:nvGrpSpPr>
        <p:grpSpPr>
          <a:xfrm>
            <a:off x="0" y="2399230"/>
            <a:ext cx="9144001" cy="2349751"/>
            <a:chOff x="0" y="2182920"/>
            <a:chExt cx="9144001" cy="2349751"/>
          </a:xfrm>
        </p:grpSpPr>
        <p:sp>
          <p:nvSpPr>
            <p:cNvPr id="360" name="Google Shape;360;p26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1" name="Google Shape;361;p261"/>
            <p:cNvGrpSpPr/>
            <p:nvPr/>
          </p:nvGrpSpPr>
          <p:grpSpPr>
            <a:xfrm>
              <a:off x="1229347" y="2182920"/>
              <a:ext cx="6685306" cy="1002265"/>
              <a:chOff x="976268" y="2064936"/>
              <a:chExt cx="6685306" cy="1002265"/>
            </a:xfrm>
          </p:grpSpPr>
          <p:sp>
            <p:nvSpPr>
              <p:cNvPr id="362" name="Google Shape;362;p261"/>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 name="Google Shape;363;p261"/>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4" name="Google Shape;364;p261"/>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5" name="Google Shape;365;p26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6" name="Google Shape;366;p26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7" name="Google Shape;367;p26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8" name="Google Shape;368;p26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9" name="Google Shape;369;p261"/>
          <p:cNvSpPr/>
          <p:nvPr>
            <p:ph idx="5" type="pic"/>
          </p:nvPr>
        </p:nvSpPr>
        <p:spPr>
          <a:xfrm>
            <a:off x="1460973" y="2631002"/>
            <a:ext cx="539010" cy="538720"/>
          </a:xfrm>
          <a:prstGeom prst="rect">
            <a:avLst/>
          </a:prstGeom>
          <a:noFill/>
          <a:ln>
            <a:noFill/>
          </a:ln>
        </p:spPr>
      </p:sp>
      <p:sp>
        <p:nvSpPr>
          <p:cNvPr id="370" name="Google Shape;370;p261"/>
          <p:cNvSpPr/>
          <p:nvPr>
            <p:ph idx="6" type="pic"/>
          </p:nvPr>
        </p:nvSpPr>
        <p:spPr>
          <a:xfrm>
            <a:off x="4302493" y="2631002"/>
            <a:ext cx="539010" cy="538720"/>
          </a:xfrm>
          <a:prstGeom prst="rect">
            <a:avLst/>
          </a:prstGeom>
          <a:noFill/>
          <a:ln>
            <a:noFill/>
          </a:ln>
        </p:spPr>
      </p:sp>
      <p:sp>
        <p:nvSpPr>
          <p:cNvPr id="371" name="Google Shape;371;p261"/>
          <p:cNvSpPr/>
          <p:nvPr>
            <p:ph idx="7" type="pic"/>
          </p:nvPr>
        </p:nvSpPr>
        <p:spPr>
          <a:xfrm>
            <a:off x="7144013" y="2631002"/>
            <a:ext cx="539010" cy="538720"/>
          </a:xfrm>
          <a:prstGeom prst="rect">
            <a:avLst/>
          </a:prstGeom>
          <a:noFill/>
          <a:ln>
            <a:noFill/>
          </a:ln>
        </p:spPr>
      </p:sp>
      <p:sp>
        <p:nvSpPr>
          <p:cNvPr id="372" name="Google Shape;37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 name="Google Shape;37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74" name="Shape 374"/>
        <p:cNvGrpSpPr/>
        <p:nvPr/>
      </p:nvGrpSpPr>
      <p:grpSpPr>
        <a:xfrm>
          <a:off x="0" y="0"/>
          <a:ext cx="0" cy="0"/>
          <a:chOff x="0" y="0"/>
          <a:chExt cx="0" cy="0"/>
        </a:xfrm>
      </p:grpSpPr>
      <p:pic>
        <p:nvPicPr>
          <p:cNvPr descr="Shape&#10;&#10;Description automatically generated with low confidence" id="375" name="Google Shape;375;p26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76" name="Google Shape;376;p262"/>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77" name="Google Shape;377;p262"/>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378" name="Google Shape;378;p262"/>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9" name="Google Shape;379;p262"/>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0" name="Google Shape;380;p262"/>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 name="Google Shape;381;p262"/>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2" name="Google Shape;382;p262"/>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p262"/>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4" name="Google Shape;384;p262"/>
          <p:cNvSpPr/>
          <p:nvPr>
            <p:ph idx="4" type="pic"/>
          </p:nvPr>
        </p:nvSpPr>
        <p:spPr>
          <a:xfrm>
            <a:off x="1324089" y="1830915"/>
            <a:ext cx="482600" cy="482600"/>
          </a:xfrm>
          <a:prstGeom prst="rect">
            <a:avLst/>
          </a:prstGeom>
          <a:noFill/>
          <a:ln>
            <a:noFill/>
          </a:ln>
        </p:spPr>
      </p:sp>
      <p:sp>
        <p:nvSpPr>
          <p:cNvPr id="385" name="Google Shape;385;p262"/>
          <p:cNvSpPr/>
          <p:nvPr>
            <p:ph idx="5" type="pic"/>
          </p:nvPr>
        </p:nvSpPr>
        <p:spPr>
          <a:xfrm>
            <a:off x="4330701" y="1830915"/>
            <a:ext cx="482600" cy="482600"/>
          </a:xfrm>
          <a:prstGeom prst="rect">
            <a:avLst/>
          </a:prstGeom>
          <a:noFill/>
          <a:ln>
            <a:noFill/>
          </a:ln>
        </p:spPr>
      </p:sp>
      <p:sp>
        <p:nvSpPr>
          <p:cNvPr id="386" name="Google Shape;386;p262"/>
          <p:cNvSpPr/>
          <p:nvPr>
            <p:ph idx="6" type="pic"/>
          </p:nvPr>
        </p:nvSpPr>
        <p:spPr>
          <a:xfrm>
            <a:off x="7337312" y="1830915"/>
            <a:ext cx="482600" cy="482600"/>
          </a:xfrm>
          <a:prstGeom prst="rect">
            <a:avLst/>
          </a:prstGeom>
          <a:noFill/>
          <a:ln>
            <a:noFill/>
          </a:ln>
        </p:spPr>
      </p:sp>
      <p:sp>
        <p:nvSpPr>
          <p:cNvPr id="387" name="Google Shape;387;p262"/>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8" name="Google Shape;388;p262"/>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9" name="Google Shape;389;p262"/>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90" name="Google Shape;390;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1" name="Google Shape;391;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92" name="Shape 392"/>
        <p:cNvGrpSpPr/>
        <p:nvPr/>
      </p:nvGrpSpPr>
      <p:grpSpPr>
        <a:xfrm>
          <a:off x="0" y="0"/>
          <a:ext cx="0" cy="0"/>
          <a:chOff x="0" y="0"/>
          <a:chExt cx="0" cy="0"/>
        </a:xfrm>
      </p:grpSpPr>
      <p:pic>
        <p:nvPicPr>
          <p:cNvPr descr="Shape&#10;&#10;Description automatically generated with low confidence" id="393" name="Google Shape;393;p26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94" name="Google Shape;394;p263"/>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95" name="Google Shape;395;p263"/>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396" name="Google Shape;396;p263"/>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263"/>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98" name="Google Shape;398;p263"/>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9" name="Google Shape;399;p263"/>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0" name="Google Shape;400;p263"/>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263"/>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2" name="Google Shape;402;p263"/>
          <p:cNvSpPr/>
          <p:nvPr>
            <p:ph idx="4" type="pic"/>
          </p:nvPr>
        </p:nvSpPr>
        <p:spPr>
          <a:xfrm>
            <a:off x="1324089" y="1830915"/>
            <a:ext cx="482600" cy="482600"/>
          </a:xfrm>
          <a:prstGeom prst="rect">
            <a:avLst/>
          </a:prstGeom>
          <a:noFill/>
          <a:ln>
            <a:noFill/>
          </a:ln>
        </p:spPr>
      </p:sp>
      <p:sp>
        <p:nvSpPr>
          <p:cNvPr id="403" name="Google Shape;403;p263"/>
          <p:cNvSpPr/>
          <p:nvPr>
            <p:ph idx="5" type="pic"/>
          </p:nvPr>
        </p:nvSpPr>
        <p:spPr>
          <a:xfrm>
            <a:off x="4330701" y="1830915"/>
            <a:ext cx="482600" cy="482600"/>
          </a:xfrm>
          <a:prstGeom prst="rect">
            <a:avLst/>
          </a:prstGeom>
          <a:noFill/>
          <a:ln>
            <a:noFill/>
          </a:ln>
        </p:spPr>
      </p:sp>
      <p:sp>
        <p:nvSpPr>
          <p:cNvPr id="404" name="Google Shape;404;p263"/>
          <p:cNvSpPr/>
          <p:nvPr>
            <p:ph idx="6" type="pic"/>
          </p:nvPr>
        </p:nvSpPr>
        <p:spPr>
          <a:xfrm>
            <a:off x="7337312" y="1830915"/>
            <a:ext cx="482600" cy="482600"/>
          </a:xfrm>
          <a:prstGeom prst="rect">
            <a:avLst/>
          </a:prstGeom>
          <a:noFill/>
          <a:ln>
            <a:noFill/>
          </a:ln>
        </p:spPr>
      </p:sp>
      <p:sp>
        <p:nvSpPr>
          <p:cNvPr id="405" name="Google Shape;405;p263"/>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6" name="Google Shape;406;p263"/>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7" name="Google Shape;407;p263"/>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8" name="Google Shape;408;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9" name="Google Shape;409;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10" name="Shape 410"/>
        <p:cNvGrpSpPr/>
        <p:nvPr/>
      </p:nvGrpSpPr>
      <p:grpSpPr>
        <a:xfrm>
          <a:off x="0" y="0"/>
          <a:ext cx="0" cy="0"/>
          <a:chOff x="0" y="0"/>
          <a:chExt cx="0" cy="0"/>
        </a:xfrm>
      </p:grpSpPr>
      <p:pic>
        <p:nvPicPr>
          <p:cNvPr descr="Shape&#10;&#10;Description automatically generated with low confidence" id="411" name="Google Shape;411;p26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2" name="Google Shape;412;p264"/>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413" name="Google Shape;413;p264"/>
          <p:cNvGrpSpPr/>
          <p:nvPr/>
        </p:nvGrpSpPr>
        <p:grpSpPr>
          <a:xfrm>
            <a:off x="865742" y="1720353"/>
            <a:ext cx="7412516" cy="894818"/>
            <a:chOff x="865742" y="1720353"/>
            <a:chExt cx="7412516" cy="894818"/>
          </a:xfrm>
        </p:grpSpPr>
        <p:grpSp>
          <p:nvGrpSpPr>
            <p:cNvPr id="414" name="Google Shape;414;p264"/>
            <p:cNvGrpSpPr/>
            <p:nvPr/>
          </p:nvGrpSpPr>
          <p:grpSpPr>
            <a:xfrm>
              <a:off x="3119411" y="1720353"/>
              <a:ext cx="651510" cy="894818"/>
              <a:chOff x="2980317" y="2014294"/>
              <a:chExt cx="651510" cy="894818"/>
            </a:xfrm>
          </p:grpSpPr>
          <p:cxnSp>
            <p:nvCxnSpPr>
              <p:cNvPr id="415" name="Google Shape;415;p264"/>
              <p:cNvCxnSpPr>
                <a:endCxn id="41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17" name="Google Shape;417;p264"/>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16" name="Google Shape;416;p264"/>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2</a:t>
                </a:r>
                <a:endParaRPr/>
              </a:p>
            </p:txBody>
          </p:sp>
        </p:grpSp>
        <p:grpSp>
          <p:nvGrpSpPr>
            <p:cNvPr id="418" name="Google Shape;418;p264"/>
            <p:cNvGrpSpPr/>
            <p:nvPr/>
          </p:nvGrpSpPr>
          <p:grpSpPr>
            <a:xfrm>
              <a:off x="5373080" y="1720353"/>
              <a:ext cx="651510" cy="894818"/>
              <a:chOff x="5071929" y="2014294"/>
              <a:chExt cx="651510" cy="894818"/>
            </a:xfrm>
          </p:grpSpPr>
          <p:cxnSp>
            <p:nvCxnSpPr>
              <p:cNvPr id="419" name="Google Shape;419;p264"/>
              <p:cNvCxnSpPr>
                <a:endCxn id="42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1" name="Google Shape;421;p264"/>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20" name="Google Shape;420;p264"/>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3</a:t>
                </a:r>
                <a:endParaRPr/>
              </a:p>
            </p:txBody>
          </p:sp>
        </p:grpSp>
        <p:grpSp>
          <p:nvGrpSpPr>
            <p:cNvPr id="422" name="Google Shape;422;p264"/>
            <p:cNvGrpSpPr/>
            <p:nvPr/>
          </p:nvGrpSpPr>
          <p:grpSpPr>
            <a:xfrm>
              <a:off x="7626748" y="1720353"/>
              <a:ext cx="651510" cy="894818"/>
              <a:chOff x="7469822" y="2014294"/>
              <a:chExt cx="651510" cy="894818"/>
            </a:xfrm>
          </p:grpSpPr>
          <p:cxnSp>
            <p:nvCxnSpPr>
              <p:cNvPr id="423" name="Google Shape;423;p264"/>
              <p:cNvCxnSpPr>
                <a:endCxn id="42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5" name="Google Shape;425;p264"/>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24" name="Google Shape;424;p264"/>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4</a:t>
                </a:r>
                <a:endParaRPr/>
              </a:p>
            </p:txBody>
          </p:sp>
        </p:grpSp>
        <p:grpSp>
          <p:nvGrpSpPr>
            <p:cNvPr id="426" name="Google Shape;426;p264"/>
            <p:cNvGrpSpPr/>
            <p:nvPr/>
          </p:nvGrpSpPr>
          <p:grpSpPr>
            <a:xfrm>
              <a:off x="865742" y="1720353"/>
              <a:ext cx="651510" cy="894818"/>
              <a:chOff x="888704" y="2014294"/>
              <a:chExt cx="651510" cy="894818"/>
            </a:xfrm>
          </p:grpSpPr>
          <p:cxnSp>
            <p:nvCxnSpPr>
              <p:cNvPr id="427" name="Google Shape;427;p264"/>
              <p:cNvCxnSpPr>
                <a:endCxn id="42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9" name="Google Shape;429;p264"/>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28" name="Google Shape;428;p264"/>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1</a:t>
                </a:r>
                <a:endParaRPr/>
              </a:p>
            </p:txBody>
          </p:sp>
        </p:grpSp>
      </p:grpSp>
      <p:sp>
        <p:nvSpPr>
          <p:cNvPr id="430" name="Google Shape;430;p264"/>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1" name="Google Shape;431;p264"/>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2" name="Google Shape;432;p264"/>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3" name="Google Shape;433;p264"/>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4" name="Google Shape;434;p264"/>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5" name="Google Shape;435;p264"/>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6" name="Google Shape;436;p264"/>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7" name="Google Shape;437;p264"/>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8" name="Google Shape;438;p26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6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65"/>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42" name="Google Shape;442;p265"/>
          <p:cNvGrpSpPr/>
          <p:nvPr/>
        </p:nvGrpSpPr>
        <p:grpSpPr>
          <a:xfrm>
            <a:off x="1114581" y="3141131"/>
            <a:ext cx="175260" cy="1120085"/>
            <a:chOff x="973176" y="3197693"/>
            <a:chExt cx="175260" cy="1120085"/>
          </a:xfrm>
        </p:grpSpPr>
        <p:sp>
          <p:nvSpPr>
            <p:cNvPr id="443" name="Google Shape;443;p265"/>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44" name="Google Shape;444;p265"/>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45" name="Google Shape;445;p265"/>
          <p:cNvGrpSpPr/>
          <p:nvPr/>
        </p:nvGrpSpPr>
        <p:grpSpPr>
          <a:xfrm>
            <a:off x="5033439" y="1436374"/>
            <a:ext cx="175260" cy="1120085"/>
            <a:chOff x="4892034" y="1492936"/>
            <a:chExt cx="175260" cy="1120085"/>
          </a:xfrm>
        </p:grpSpPr>
        <p:sp>
          <p:nvSpPr>
            <p:cNvPr id="446" name="Google Shape;446;p265"/>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47" name="Google Shape;447;p265"/>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48" name="Google Shape;448;p265"/>
          <p:cNvGrpSpPr/>
          <p:nvPr/>
        </p:nvGrpSpPr>
        <p:grpSpPr>
          <a:xfrm>
            <a:off x="1114581" y="1436374"/>
            <a:ext cx="175260" cy="1120085"/>
            <a:chOff x="973176" y="1492936"/>
            <a:chExt cx="175260" cy="1120085"/>
          </a:xfrm>
        </p:grpSpPr>
        <p:cxnSp>
          <p:nvCxnSpPr>
            <p:cNvPr id="449" name="Google Shape;449;p265"/>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50" name="Google Shape;450;p265"/>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51" name="Google Shape;451;p265"/>
          <p:cNvGrpSpPr/>
          <p:nvPr/>
        </p:nvGrpSpPr>
        <p:grpSpPr>
          <a:xfrm>
            <a:off x="5033439" y="3141131"/>
            <a:ext cx="175260" cy="1120085"/>
            <a:chOff x="4892034" y="3197693"/>
            <a:chExt cx="175260" cy="1120085"/>
          </a:xfrm>
        </p:grpSpPr>
        <p:cxnSp>
          <p:nvCxnSpPr>
            <p:cNvPr id="452" name="Google Shape;452;p265"/>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53" name="Google Shape;453;p265"/>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54" name="Google Shape;454;p265"/>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5" name="Google Shape;455;p265"/>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6" name="Google Shape;456;p265"/>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7" name="Google Shape;457;p265"/>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8" name="Google Shape;458;p265"/>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9" name="Google Shape;459;p265"/>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0" name="Google Shape;460;p265"/>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1" name="Google Shape;461;p265"/>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2" name="Google Shape;462;p26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6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64" name="Shape 464"/>
        <p:cNvGrpSpPr/>
        <p:nvPr/>
      </p:nvGrpSpPr>
      <p:grpSpPr>
        <a:xfrm>
          <a:off x="0" y="0"/>
          <a:ext cx="0" cy="0"/>
          <a:chOff x="0" y="0"/>
          <a:chExt cx="0" cy="0"/>
        </a:xfrm>
      </p:grpSpPr>
      <p:pic>
        <p:nvPicPr>
          <p:cNvPr descr="Shape&#10;&#10;Description automatically generated with low confidence" id="465" name="Google Shape;465;p26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66" name="Google Shape;466;p266"/>
          <p:cNvGrpSpPr/>
          <p:nvPr/>
        </p:nvGrpSpPr>
        <p:grpSpPr>
          <a:xfrm>
            <a:off x="270520" y="225967"/>
            <a:ext cx="175260" cy="2964623"/>
            <a:chOff x="270520" y="1140367"/>
            <a:chExt cx="175260" cy="2964623"/>
          </a:xfrm>
        </p:grpSpPr>
        <p:grpSp>
          <p:nvGrpSpPr>
            <p:cNvPr id="467" name="Google Shape;467;p266"/>
            <p:cNvGrpSpPr/>
            <p:nvPr/>
          </p:nvGrpSpPr>
          <p:grpSpPr>
            <a:xfrm>
              <a:off x="270520" y="2780648"/>
              <a:ext cx="175260" cy="1324342"/>
              <a:chOff x="129115" y="2837210"/>
              <a:chExt cx="175260" cy="1324342"/>
            </a:xfrm>
          </p:grpSpPr>
          <p:sp>
            <p:nvSpPr>
              <p:cNvPr id="468" name="Google Shape;468;p266"/>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69" name="Google Shape;469;p266"/>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70" name="Google Shape;470;p266"/>
            <p:cNvGrpSpPr/>
            <p:nvPr/>
          </p:nvGrpSpPr>
          <p:grpSpPr>
            <a:xfrm>
              <a:off x="270520" y="1140367"/>
              <a:ext cx="175260" cy="1310953"/>
              <a:chOff x="129115" y="1196929"/>
              <a:chExt cx="175260" cy="1310953"/>
            </a:xfrm>
          </p:grpSpPr>
          <p:cxnSp>
            <p:nvCxnSpPr>
              <p:cNvPr id="471" name="Google Shape;471;p266"/>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72" name="Google Shape;472;p26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73" name="Google Shape;473;p266"/>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2"/>
                </a:solidFill>
                <a:latin typeface="Public Sans"/>
                <a:ea typeface="Public Sans"/>
                <a:cs typeface="Public Sans"/>
                <a:sym typeface="Public Sans"/>
              </a:rPr>
              <a:t>Learning outcome</a:t>
            </a:r>
            <a:endParaRPr/>
          </a:p>
        </p:txBody>
      </p:sp>
      <p:sp>
        <p:nvSpPr>
          <p:cNvPr id="474" name="Google Shape;474;p266"/>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dk2"/>
                </a:solidFill>
                <a:latin typeface="Public Sans"/>
                <a:ea typeface="Public Sans"/>
                <a:cs typeface="Public Sans"/>
                <a:sym typeface="Public Sans"/>
              </a:rPr>
              <a:t>Task -1</a:t>
            </a:r>
            <a:endParaRPr/>
          </a:p>
        </p:txBody>
      </p:sp>
      <p:sp>
        <p:nvSpPr>
          <p:cNvPr id="475" name="Google Shape;475;p266"/>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76" name="Shape 476"/>
        <p:cNvGrpSpPr/>
        <p:nvPr/>
      </p:nvGrpSpPr>
      <p:grpSpPr>
        <a:xfrm>
          <a:off x="0" y="0"/>
          <a:ext cx="0" cy="0"/>
          <a:chOff x="0" y="0"/>
          <a:chExt cx="0" cy="0"/>
        </a:xfrm>
      </p:grpSpPr>
      <p:pic>
        <p:nvPicPr>
          <p:cNvPr descr="Shape&#10;&#10;Description automatically generated with low confidence" id="477" name="Google Shape;477;p267"/>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78" name="Google Shape;478;p267"/>
          <p:cNvGrpSpPr/>
          <p:nvPr/>
        </p:nvGrpSpPr>
        <p:grpSpPr>
          <a:xfrm>
            <a:off x="270520" y="225967"/>
            <a:ext cx="175260" cy="2964623"/>
            <a:chOff x="270520" y="1140367"/>
            <a:chExt cx="175260" cy="2964623"/>
          </a:xfrm>
        </p:grpSpPr>
        <p:grpSp>
          <p:nvGrpSpPr>
            <p:cNvPr id="479" name="Google Shape;479;p267"/>
            <p:cNvGrpSpPr/>
            <p:nvPr/>
          </p:nvGrpSpPr>
          <p:grpSpPr>
            <a:xfrm>
              <a:off x="270520" y="2780648"/>
              <a:ext cx="175260" cy="1324342"/>
              <a:chOff x="129115" y="2837210"/>
              <a:chExt cx="175260" cy="1324342"/>
            </a:xfrm>
          </p:grpSpPr>
          <p:sp>
            <p:nvSpPr>
              <p:cNvPr id="480" name="Google Shape;480;p267"/>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81" name="Google Shape;481;p267"/>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82" name="Google Shape;482;p267"/>
            <p:cNvGrpSpPr/>
            <p:nvPr/>
          </p:nvGrpSpPr>
          <p:grpSpPr>
            <a:xfrm>
              <a:off x="270520" y="1140367"/>
              <a:ext cx="175260" cy="1310953"/>
              <a:chOff x="129115" y="1196929"/>
              <a:chExt cx="175260" cy="1310953"/>
            </a:xfrm>
          </p:grpSpPr>
          <p:cxnSp>
            <p:nvCxnSpPr>
              <p:cNvPr id="483" name="Google Shape;483;p267"/>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84" name="Google Shape;484;p267"/>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85" name="Google Shape;485;p267"/>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2"/>
                </a:solidFill>
                <a:latin typeface="Public Sans"/>
                <a:ea typeface="Public Sans"/>
                <a:cs typeface="Public Sans"/>
                <a:sym typeface="Public Sans"/>
              </a:rPr>
              <a:t>Task -5</a:t>
            </a:r>
            <a:endParaRPr/>
          </a:p>
        </p:txBody>
      </p:sp>
      <p:sp>
        <p:nvSpPr>
          <p:cNvPr id="486" name="Google Shape;486;p267"/>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dk2"/>
                </a:solidFill>
                <a:latin typeface="Public Sans"/>
                <a:ea typeface="Public Sans"/>
                <a:cs typeface="Public Sans"/>
                <a:sym typeface="Public Sans"/>
              </a:rPr>
              <a:t>Task -4</a:t>
            </a:r>
            <a:endParaRPr/>
          </a:p>
        </p:txBody>
      </p:sp>
      <p:sp>
        <p:nvSpPr>
          <p:cNvPr id="487" name="Google Shape;487;p267"/>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488" name="Google Shape;488;p267"/>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89" name="Shape 489"/>
        <p:cNvGrpSpPr/>
        <p:nvPr/>
      </p:nvGrpSpPr>
      <p:grpSpPr>
        <a:xfrm>
          <a:off x="0" y="0"/>
          <a:ext cx="0" cy="0"/>
          <a:chOff x="0" y="0"/>
          <a:chExt cx="0" cy="0"/>
        </a:xfrm>
      </p:grpSpPr>
      <p:pic>
        <p:nvPicPr>
          <p:cNvPr descr="Shape&#10;&#10;Description automatically generated with low confidence" id="490" name="Google Shape;490;p268"/>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1" name="Google Shape;491;p268"/>
          <p:cNvGrpSpPr/>
          <p:nvPr/>
        </p:nvGrpSpPr>
        <p:grpSpPr>
          <a:xfrm>
            <a:off x="270520" y="225967"/>
            <a:ext cx="175260" cy="2964623"/>
            <a:chOff x="270520" y="1140367"/>
            <a:chExt cx="175260" cy="2964623"/>
          </a:xfrm>
        </p:grpSpPr>
        <p:grpSp>
          <p:nvGrpSpPr>
            <p:cNvPr id="492" name="Google Shape;492;p268"/>
            <p:cNvGrpSpPr/>
            <p:nvPr/>
          </p:nvGrpSpPr>
          <p:grpSpPr>
            <a:xfrm>
              <a:off x="270520" y="2780648"/>
              <a:ext cx="175260" cy="1324342"/>
              <a:chOff x="129115" y="2837210"/>
              <a:chExt cx="175260" cy="1324342"/>
            </a:xfrm>
          </p:grpSpPr>
          <p:sp>
            <p:nvSpPr>
              <p:cNvPr id="493" name="Google Shape;493;p268"/>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94" name="Google Shape;494;p268"/>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95" name="Google Shape;495;p268"/>
            <p:cNvGrpSpPr/>
            <p:nvPr/>
          </p:nvGrpSpPr>
          <p:grpSpPr>
            <a:xfrm>
              <a:off x="270520" y="1140367"/>
              <a:ext cx="175260" cy="1310953"/>
              <a:chOff x="129115" y="1196929"/>
              <a:chExt cx="175260" cy="1310953"/>
            </a:xfrm>
          </p:grpSpPr>
          <p:cxnSp>
            <p:nvCxnSpPr>
              <p:cNvPr id="496" name="Google Shape;496;p268"/>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97" name="Google Shape;497;p268"/>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98" name="Google Shape;498;p268"/>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9" name="Google Shape;499;p268"/>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0" name="Google Shape;500;p268"/>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1" name="Google Shape;501;p268"/>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02" name="Shape 502"/>
        <p:cNvGrpSpPr/>
        <p:nvPr/>
      </p:nvGrpSpPr>
      <p:grpSpPr>
        <a:xfrm>
          <a:off x="0" y="0"/>
          <a:ext cx="0" cy="0"/>
          <a:chOff x="0" y="0"/>
          <a:chExt cx="0" cy="0"/>
        </a:xfrm>
      </p:grpSpPr>
      <p:pic>
        <p:nvPicPr>
          <p:cNvPr descr="Shape&#10;&#10;Description automatically generated with low confidence" id="503" name="Google Shape;503;p269"/>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04" name="Google Shape;504;p269"/>
          <p:cNvGrpSpPr/>
          <p:nvPr/>
        </p:nvGrpSpPr>
        <p:grpSpPr>
          <a:xfrm>
            <a:off x="240067" y="2283802"/>
            <a:ext cx="8663867" cy="930794"/>
            <a:chOff x="198438" y="775483"/>
            <a:chExt cx="8634888" cy="927681"/>
          </a:xfrm>
        </p:grpSpPr>
        <p:pic>
          <p:nvPicPr>
            <p:cNvPr id="505" name="Google Shape;505;p269"/>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06" name="Google Shape;506;p269"/>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07" name="Google Shape;507;p269"/>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08" name="Google Shape;508;p269"/>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09" name="Google Shape;509;p269"/>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10" name="Google Shape;510;p269"/>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1" name="Google Shape;511;p269"/>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2" name="Google Shape;512;p269"/>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3" name="Google Shape;513;p269"/>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14" name="Google Shape;514;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5" name="Google Shape;515;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28" name="Shape 28"/>
        <p:cNvGrpSpPr/>
        <p:nvPr/>
      </p:nvGrpSpPr>
      <p:grpSpPr>
        <a:xfrm>
          <a:off x="0" y="0"/>
          <a:ext cx="0" cy="0"/>
          <a:chOff x="0" y="0"/>
          <a:chExt cx="0" cy="0"/>
        </a:xfrm>
      </p:grpSpPr>
      <p:pic>
        <p:nvPicPr>
          <p:cNvPr descr="A computer on a table&#10;&#10;Description automatically generated with medium confidence" id="29" name="Google Shape;29;p225"/>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30" name="Google Shape;30;p225"/>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31" name="Google Shape;31;p225"/>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2" name="Google Shape;32;p225"/>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33" name="Google Shape;33;p225"/>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p225"/>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 name="Google Shape;35;p225"/>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16" name="Shape 516"/>
        <p:cNvGrpSpPr/>
        <p:nvPr/>
      </p:nvGrpSpPr>
      <p:grpSpPr>
        <a:xfrm>
          <a:off x="0" y="0"/>
          <a:ext cx="0" cy="0"/>
          <a:chOff x="0" y="0"/>
          <a:chExt cx="0" cy="0"/>
        </a:xfrm>
      </p:grpSpPr>
      <p:pic>
        <p:nvPicPr>
          <p:cNvPr descr="Shape&#10;&#10;Description automatically generated with low confidence" id="517" name="Google Shape;517;p27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18" name="Google Shape;518;p270"/>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 name="Google Shape;519;p270"/>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0" name="Google Shape;520;p270"/>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1" name="Google Shape;521;p270"/>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2" name="Google Shape;522;p270"/>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3" name="Google Shape;523;p270"/>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4" name="Google Shape;524;p270"/>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5" name="Google Shape;525;p270"/>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6" name="Google Shape;526;p270"/>
          <p:cNvSpPr/>
          <p:nvPr>
            <p:ph idx="5" type="pic"/>
          </p:nvPr>
        </p:nvSpPr>
        <p:spPr>
          <a:xfrm>
            <a:off x="784630" y="1640956"/>
            <a:ext cx="931297" cy="930794"/>
          </a:xfrm>
          <a:prstGeom prst="rect">
            <a:avLst/>
          </a:prstGeom>
          <a:noFill/>
          <a:ln>
            <a:noFill/>
          </a:ln>
        </p:spPr>
      </p:sp>
      <p:sp>
        <p:nvSpPr>
          <p:cNvPr id="527" name="Google Shape;527;p270"/>
          <p:cNvSpPr/>
          <p:nvPr>
            <p:ph idx="6" type="pic"/>
          </p:nvPr>
        </p:nvSpPr>
        <p:spPr>
          <a:xfrm>
            <a:off x="5150215" y="1640956"/>
            <a:ext cx="931297" cy="930794"/>
          </a:xfrm>
          <a:prstGeom prst="rect">
            <a:avLst/>
          </a:prstGeom>
          <a:noFill/>
          <a:ln>
            <a:noFill/>
          </a:ln>
        </p:spPr>
      </p:sp>
      <p:sp>
        <p:nvSpPr>
          <p:cNvPr id="528" name="Google Shape;528;p270"/>
          <p:cNvSpPr/>
          <p:nvPr>
            <p:ph idx="7" type="pic"/>
          </p:nvPr>
        </p:nvSpPr>
        <p:spPr>
          <a:xfrm>
            <a:off x="784630" y="3302767"/>
            <a:ext cx="931297" cy="930794"/>
          </a:xfrm>
          <a:prstGeom prst="rect">
            <a:avLst/>
          </a:prstGeom>
          <a:noFill/>
          <a:ln>
            <a:noFill/>
          </a:ln>
        </p:spPr>
      </p:sp>
      <p:sp>
        <p:nvSpPr>
          <p:cNvPr id="529" name="Google Shape;529;p270"/>
          <p:cNvSpPr/>
          <p:nvPr>
            <p:ph idx="8" type="pic"/>
          </p:nvPr>
        </p:nvSpPr>
        <p:spPr>
          <a:xfrm>
            <a:off x="5150215" y="3302767"/>
            <a:ext cx="931297" cy="930794"/>
          </a:xfrm>
          <a:prstGeom prst="rect">
            <a:avLst/>
          </a:prstGeom>
          <a:noFill/>
          <a:ln>
            <a:noFill/>
          </a:ln>
        </p:spPr>
      </p:sp>
      <p:sp>
        <p:nvSpPr>
          <p:cNvPr id="530" name="Google Shape;530;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32" name="Shape 532"/>
        <p:cNvGrpSpPr/>
        <p:nvPr/>
      </p:nvGrpSpPr>
      <p:grpSpPr>
        <a:xfrm>
          <a:off x="0" y="0"/>
          <a:ext cx="0" cy="0"/>
          <a:chOff x="0" y="0"/>
          <a:chExt cx="0" cy="0"/>
        </a:xfrm>
      </p:grpSpPr>
      <p:pic>
        <p:nvPicPr>
          <p:cNvPr descr="Shape&#10;&#10;Description automatically generated with low confidence" id="533" name="Google Shape;533;p27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34" name="Google Shape;534;p271"/>
          <p:cNvGrpSpPr/>
          <p:nvPr/>
        </p:nvGrpSpPr>
        <p:grpSpPr>
          <a:xfrm>
            <a:off x="0" y="2399230"/>
            <a:ext cx="9144001" cy="2349751"/>
            <a:chOff x="0" y="2182920"/>
            <a:chExt cx="9144001" cy="2349751"/>
          </a:xfrm>
        </p:grpSpPr>
        <p:sp>
          <p:nvSpPr>
            <p:cNvPr id="535" name="Google Shape;535;p271"/>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6" name="Google Shape;536;p271"/>
            <p:cNvGrpSpPr/>
            <p:nvPr/>
          </p:nvGrpSpPr>
          <p:grpSpPr>
            <a:xfrm>
              <a:off x="1229347" y="2182920"/>
              <a:ext cx="6685306" cy="1002265"/>
              <a:chOff x="976268" y="2064936"/>
              <a:chExt cx="6685306" cy="1002265"/>
            </a:xfrm>
          </p:grpSpPr>
          <p:sp>
            <p:nvSpPr>
              <p:cNvPr id="537" name="Google Shape;537;p27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7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7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40" name="Google Shape;540;p27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7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7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7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71"/>
          <p:cNvSpPr/>
          <p:nvPr>
            <p:ph idx="5" type="pic"/>
          </p:nvPr>
        </p:nvSpPr>
        <p:spPr>
          <a:xfrm>
            <a:off x="1460973" y="2631002"/>
            <a:ext cx="539010" cy="538720"/>
          </a:xfrm>
          <a:prstGeom prst="rect">
            <a:avLst/>
          </a:prstGeom>
          <a:noFill/>
          <a:ln>
            <a:noFill/>
          </a:ln>
        </p:spPr>
      </p:sp>
      <p:sp>
        <p:nvSpPr>
          <p:cNvPr id="545" name="Google Shape;545;p271"/>
          <p:cNvSpPr/>
          <p:nvPr>
            <p:ph idx="6" type="pic"/>
          </p:nvPr>
        </p:nvSpPr>
        <p:spPr>
          <a:xfrm>
            <a:off x="4302493" y="2631002"/>
            <a:ext cx="539010" cy="538720"/>
          </a:xfrm>
          <a:prstGeom prst="rect">
            <a:avLst/>
          </a:prstGeom>
          <a:noFill/>
          <a:ln>
            <a:noFill/>
          </a:ln>
        </p:spPr>
      </p:sp>
      <p:sp>
        <p:nvSpPr>
          <p:cNvPr id="546" name="Google Shape;546;p271"/>
          <p:cNvSpPr/>
          <p:nvPr>
            <p:ph idx="7" type="pic"/>
          </p:nvPr>
        </p:nvSpPr>
        <p:spPr>
          <a:xfrm>
            <a:off x="7144013" y="2631002"/>
            <a:ext cx="539010" cy="538720"/>
          </a:xfrm>
          <a:prstGeom prst="rect">
            <a:avLst/>
          </a:prstGeom>
          <a:noFill/>
          <a:ln>
            <a:noFill/>
          </a:ln>
        </p:spPr>
      </p:sp>
      <p:sp>
        <p:nvSpPr>
          <p:cNvPr id="547" name="Google Shape;547;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8" name="Google Shape;548;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49" name="Shape 549"/>
        <p:cNvGrpSpPr/>
        <p:nvPr/>
      </p:nvGrpSpPr>
      <p:grpSpPr>
        <a:xfrm>
          <a:off x="0" y="0"/>
          <a:ext cx="0" cy="0"/>
          <a:chOff x="0" y="0"/>
          <a:chExt cx="0" cy="0"/>
        </a:xfrm>
      </p:grpSpPr>
      <p:grpSp>
        <p:nvGrpSpPr>
          <p:cNvPr id="550" name="Google Shape;550;p272"/>
          <p:cNvGrpSpPr/>
          <p:nvPr/>
        </p:nvGrpSpPr>
        <p:grpSpPr>
          <a:xfrm>
            <a:off x="3138739" y="1728182"/>
            <a:ext cx="2866522" cy="2848912"/>
            <a:chOff x="-15798" y="0"/>
            <a:chExt cx="2571596" cy="2555798"/>
          </a:xfrm>
        </p:grpSpPr>
        <p:sp>
          <p:nvSpPr>
            <p:cNvPr id="551" name="Google Shape;551;p272"/>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52" name="Google Shape;552;p272"/>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53" name="Google Shape;553;p272"/>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54" name="Google Shape;554;p272"/>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55" name="Google Shape;555;p272"/>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56" name="Google Shape;556;p272"/>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7" name="Google Shape;557;p272"/>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 name="Google Shape;558;p272"/>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72"/>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72"/>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72"/>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72"/>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3" name="Google Shape;563;p272"/>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4" name="Google Shape;564;p272"/>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5" name="Google Shape;565;p272"/>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6" name="Google Shape;566;p272"/>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7" name="Google Shape;567;p272"/>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8" name="Google Shape;568;p272"/>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69" name="Shape 569"/>
        <p:cNvGrpSpPr/>
        <p:nvPr/>
      </p:nvGrpSpPr>
      <p:grpSpPr>
        <a:xfrm>
          <a:off x="0" y="0"/>
          <a:ext cx="0" cy="0"/>
          <a:chOff x="0" y="0"/>
          <a:chExt cx="0" cy="0"/>
        </a:xfrm>
      </p:grpSpPr>
      <p:grpSp>
        <p:nvGrpSpPr>
          <p:cNvPr id="570" name="Google Shape;570;p273"/>
          <p:cNvGrpSpPr/>
          <p:nvPr/>
        </p:nvGrpSpPr>
        <p:grpSpPr>
          <a:xfrm>
            <a:off x="3138739" y="1728182"/>
            <a:ext cx="2866522" cy="2848912"/>
            <a:chOff x="-15798" y="0"/>
            <a:chExt cx="2571596" cy="2555798"/>
          </a:xfrm>
        </p:grpSpPr>
        <p:sp>
          <p:nvSpPr>
            <p:cNvPr id="571" name="Google Shape;571;p273"/>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73"/>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73"/>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4" name="Google Shape;574;p273"/>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5" name="Google Shape;575;p273"/>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6" name="Google Shape;576;p273"/>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73"/>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73"/>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73"/>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73"/>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73"/>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73"/>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73"/>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73"/>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73"/>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73"/>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 name="Google Shape;587;p273"/>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 name="Google Shape;588;p273"/>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589" name="Shape 589"/>
        <p:cNvGrpSpPr/>
        <p:nvPr/>
      </p:nvGrpSpPr>
      <p:grpSpPr>
        <a:xfrm>
          <a:off x="0" y="0"/>
          <a:ext cx="0" cy="0"/>
          <a:chOff x="0" y="0"/>
          <a:chExt cx="0" cy="0"/>
        </a:xfrm>
      </p:grpSpPr>
      <p:pic>
        <p:nvPicPr>
          <p:cNvPr descr="Shape&#10;&#10;Description automatically generated with low confidence" id="590" name="Google Shape;590;p274"/>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91" name="Google Shape;591;p274"/>
          <p:cNvGrpSpPr/>
          <p:nvPr/>
        </p:nvGrpSpPr>
        <p:grpSpPr>
          <a:xfrm>
            <a:off x="2525214" y="825411"/>
            <a:ext cx="4093572" cy="4069088"/>
            <a:chOff x="2519466" y="821088"/>
            <a:chExt cx="4348428" cy="4322420"/>
          </a:xfrm>
        </p:grpSpPr>
        <p:sp>
          <p:nvSpPr>
            <p:cNvPr id="592" name="Google Shape;592;p274"/>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3" name="Google Shape;593;p274"/>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4" name="Google Shape;594;p274"/>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5" name="Google Shape;595;p274"/>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6" name="Google Shape;596;p274"/>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7" name="Google Shape;597;p274"/>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98" name="Google Shape;598;p274"/>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74"/>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74"/>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74"/>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3" name="Google Shape;603;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04" name="Shape 604"/>
        <p:cNvGrpSpPr/>
        <p:nvPr/>
      </p:nvGrpSpPr>
      <p:grpSpPr>
        <a:xfrm>
          <a:off x="0" y="0"/>
          <a:ext cx="0" cy="0"/>
          <a:chOff x="0" y="0"/>
          <a:chExt cx="0" cy="0"/>
        </a:xfrm>
      </p:grpSpPr>
      <p:pic>
        <p:nvPicPr>
          <p:cNvPr descr="Shape&#10;&#10;Description automatically generated with low confidence" id="605" name="Google Shape;605;p275"/>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6" name="Google Shape;606;p275"/>
          <p:cNvGrpSpPr/>
          <p:nvPr/>
        </p:nvGrpSpPr>
        <p:grpSpPr>
          <a:xfrm>
            <a:off x="2525214" y="825411"/>
            <a:ext cx="4093572" cy="4069088"/>
            <a:chOff x="2519466" y="821088"/>
            <a:chExt cx="4348428" cy="4322420"/>
          </a:xfrm>
        </p:grpSpPr>
        <p:sp>
          <p:nvSpPr>
            <p:cNvPr id="607" name="Google Shape;607;p275"/>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8" name="Google Shape;608;p275"/>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9" name="Google Shape;609;p275"/>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0" name="Google Shape;610;p275"/>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75"/>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75"/>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3" name="Google Shape;613;p275"/>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4" name="Google Shape;614;p275"/>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5" name="Google Shape;615;p275"/>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6" name="Google Shape;616;p275"/>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19" name="Shape 619"/>
        <p:cNvGrpSpPr/>
        <p:nvPr/>
      </p:nvGrpSpPr>
      <p:grpSpPr>
        <a:xfrm>
          <a:off x="0" y="0"/>
          <a:ext cx="0" cy="0"/>
          <a:chOff x="0" y="0"/>
          <a:chExt cx="0" cy="0"/>
        </a:xfrm>
      </p:grpSpPr>
      <p:pic>
        <p:nvPicPr>
          <p:cNvPr descr="Shape&#10;&#10;Description automatically generated with low confidence" id="620" name="Google Shape;620;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21" name="Google Shape;621;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23" name="Google Shape;623;p276"/>
          <p:cNvGrpSpPr/>
          <p:nvPr/>
        </p:nvGrpSpPr>
        <p:grpSpPr>
          <a:xfrm>
            <a:off x="881517" y="2193743"/>
            <a:ext cx="397892" cy="646462"/>
            <a:chOff x="1400864" y="1624076"/>
            <a:chExt cx="560368" cy="910439"/>
          </a:xfrm>
        </p:grpSpPr>
        <p:grpSp>
          <p:nvGrpSpPr>
            <p:cNvPr id="624" name="Google Shape;624;p276"/>
            <p:cNvGrpSpPr/>
            <p:nvPr/>
          </p:nvGrpSpPr>
          <p:grpSpPr>
            <a:xfrm>
              <a:off x="1400864" y="1624076"/>
              <a:ext cx="560368" cy="825149"/>
              <a:chOff x="1342876" y="1647676"/>
              <a:chExt cx="560368" cy="825149"/>
            </a:xfrm>
          </p:grpSpPr>
          <p:sp>
            <p:nvSpPr>
              <p:cNvPr id="625" name="Google Shape;625;p276"/>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26" name="Google Shape;626;p27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7" name="Google Shape;627;p27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8" name="Google Shape;628;p27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9" name="Google Shape;629;p276"/>
          <p:cNvGrpSpPr/>
          <p:nvPr/>
        </p:nvGrpSpPr>
        <p:grpSpPr>
          <a:xfrm>
            <a:off x="2622541" y="2193743"/>
            <a:ext cx="397892" cy="646462"/>
            <a:chOff x="1400864" y="1624076"/>
            <a:chExt cx="560368" cy="910439"/>
          </a:xfrm>
        </p:grpSpPr>
        <p:grpSp>
          <p:nvGrpSpPr>
            <p:cNvPr id="630" name="Google Shape;630;p276"/>
            <p:cNvGrpSpPr/>
            <p:nvPr/>
          </p:nvGrpSpPr>
          <p:grpSpPr>
            <a:xfrm>
              <a:off x="1400864" y="1624076"/>
              <a:ext cx="560368" cy="825149"/>
              <a:chOff x="1342876" y="1647676"/>
              <a:chExt cx="560368" cy="825149"/>
            </a:xfrm>
          </p:grpSpPr>
          <p:sp>
            <p:nvSpPr>
              <p:cNvPr id="631" name="Google Shape;631;p27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32" name="Google Shape;632;p27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3" name="Google Shape;633;p27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34" name="Google Shape;634;p276"/>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35" name="Google Shape;635;p276"/>
          <p:cNvGrpSpPr/>
          <p:nvPr/>
        </p:nvGrpSpPr>
        <p:grpSpPr>
          <a:xfrm>
            <a:off x="4363565" y="2193743"/>
            <a:ext cx="397892" cy="646462"/>
            <a:chOff x="1400864" y="1624076"/>
            <a:chExt cx="560368" cy="910439"/>
          </a:xfrm>
        </p:grpSpPr>
        <p:grpSp>
          <p:nvGrpSpPr>
            <p:cNvPr id="636" name="Google Shape;636;p276"/>
            <p:cNvGrpSpPr/>
            <p:nvPr/>
          </p:nvGrpSpPr>
          <p:grpSpPr>
            <a:xfrm>
              <a:off x="1400864" y="1624076"/>
              <a:ext cx="560368" cy="825149"/>
              <a:chOff x="1342876" y="1647676"/>
              <a:chExt cx="560368" cy="825149"/>
            </a:xfrm>
          </p:grpSpPr>
          <p:sp>
            <p:nvSpPr>
              <p:cNvPr id="637" name="Google Shape;637;p276"/>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38" name="Google Shape;638;p27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9" name="Google Shape;639;p27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0" name="Google Shape;640;p27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1" name="Google Shape;641;p276"/>
          <p:cNvGrpSpPr/>
          <p:nvPr/>
        </p:nvGrpSpPr>
        <p:grpSpPr>
          <a:xfrm>
            <a:off x="6104589" y="2193743"/>
            <a:ext cx="397892" cy="646462"/>
            <a:chOff x="1400864" y="1624076"/>
            <a:chExt cx="560368" cy="910439"/>
          </a:xfrm>
        </p:grpSpPr>
        <p:grpSp>
          <p:nvGrpSpPr>
            <p:cNvPr id="642" name="Google Shape;642;p276"/>
            <p:cNvGrpSpPr/>
            <p:nvPr/>
          </p:nvGrpSpPr>
          <p:grpSpPr>
            <a:xfrm>
              <a:off x="1400864" y="1624076"/>
              <a:ext cx="560368" cy="825149"/>
              <a:chOff x="1342876" y="1647676"/>
              <a:chExt cx="560368" cy="825149"/>
            </a:xfrm>
          </p:grpSpPr>
          <p:sp>
            <p:nvSpPr>
              <p:cNvPr id="643" name="Google Shape;643;p27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7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7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76"/>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76"/>
          <p:cNvGrpSpPr/>
          <p:nvPr/>
        </p:nvGrpSpPr>
        <p:grpSpPr>
          <a:xfrm>
            <a:off x="7845614" y="2193743"/>
            <a:ext cx="397892" cy="646462"/>
            <a:chOff x="1400864" y="1624076"/>
            <a:chExt cx="560368" cy="910439"/>
          </a:xfrm>
        </p:grpSpPr>
        <p:grpSp>
          <p:nvGrpSpPr>
            <p:cNvPr id="648" name="Google Shape;648;p276"/>
            <p:cNvGrpSpPr/>
            <p:nvPr/>
          </p:nvGrpSpPr>
          <p:grpSpPr>
            <a:xfrm>
              <a:off x="1400864" y="1624076"/>
              <a:ext cx="560368" cy="825149"/>
              <a:chOff x="1342876" y="1647676"/>
              <a:chExt cx="560368" cy="825149"/>
            </a:xfrm>
          </p:grpSpPr>
          <p:sp>
            <p:nvSpPr>
              <p:cNvPr id="649" name="Google Shape;649;p276"/>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7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7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7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653" name="Google Shape;653;p276"/>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54" name="Google Shape;654;p276"/>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55" name="Google Shape;655;p276"/>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56" name="Google Shape;656;p276"/>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57" name="Google Shape;657;p276"/>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658" name="Shape 658"/>
        <p:cNvGrpSpPr/>
        <p:nvPr/>
      </p:nvGrpSpPr>
      <p:grpSpPr>
        <a:xfrm>
          <a:off x="0" y="0"/>
          <a:ext cx="0" cy="0"/>
          <a:chOff x="0" y="0"/>
          <a:chExt cx="0" cy="0"/>
        </a:xfrm>
      </p:grpSpPr>
      <p:pic>
        <p:nvPicPr>
          <p:cNvPr descr="Shape&#10;&#10;Description automatically generated with low confidence" id="659" name="Google Shape;659;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60" name="Google Shape;660;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62" name="Google Shape;662;p277"/>
          <p:cNvGrpSpPr/>
          <p:nvPr/>
        </p:nvGrpSpPr>
        <p:grpSpPr>
          <a:xfrm>
            <a:off x="881517" y="2193743"/>
            <a:ext cx="7361989" cy="646462"/>
            <a:chOff x="881517" y="2219381"/>
            <a:chExt cx="7361989" cy="646462"/>
          </a:xfrm>
        </p:grpSpPr>
        <p:grpSp>
          <p:nvGrpSpPr>
            <p:cNvPr id="663" name="Google Shape;663;p277"/>
            <p:cNvGrpSpPr/>
            <p:nvPr/>
          </p:nvGrpSpPr>
          <p:grpSpPr>
            <a:xfrm>
              <a:off x="881517" y="2219381"/>
              <a:ext cx="397892" cy="646462"/>
              <a:chOff x="1400864" y="1624076"/>
              <a:chExt cx="560368" cy="910439"/>
            </a:xfrm>
          </p:grpSpPr>
          <p:grpSp>
            <p:nvGrpSpPr>
              <p:cNvPr id="664" name="Google Shape;664;p277"/>
              <p:cNvGrpSpPr/>
              <p:nvPr/>
            </p:nvGrpSpPr>
            <p:grpSpPr>
              <a:xfrm>
                <a:off x="1400864" y="1624076"/>
                <a:ext cx="560368" cy="825149"/>
                <a:chOff x="1342876" y="1647676"/>
                <a:chExt cx="560368" cy="825149"/>
              </a:xfrm>
            </p:grpSpPr>
            <p:sp>
              <p:nvSpPr>
                <p:cNvPr id="665" name="Google Shape;665;p27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66" name="Google Shape;666;p27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7" name="Google Shape;667;p27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8" name="Google Shape;668;p27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9" name="Google Shape;669;p277"/>
            <p:cNvGrpSpPr/>
            <p:nvPr/>
          </p:nvGrpSpPr>
          <p:grpSpPr>
            <a:xfrm>
              <a:off x="2622541" y="2219381"/>
              <a:ext cx="397892" cy="646462"/>
              <a:chOff x="1400864" y="1624076"/>
              <a:chExt cx="560368" cy="910439"/>
            </a:xfrm>
          </p:grpSpPr>
          <p:grpSp>
            <p:nvGrpSpPr>
              <p:cNvPr id="670" name="Google Shape;670;p277"/>
              <p:cNvGrpSpPr/>
              <p:nvPr/>
            </p:nvGrpSpPr>
            <p:grpSpPr>
              <a:xfrm>
                <a:off x="1400864" y="1624076"/>
                <a:ext cx="560368" cy="825149"/>
                <a:chOff x="1342876" y="1647676"/>
                <a:chExt cx="560368" cy="825149"/>
              </a:xfrm>
            </p:grpSpPr>
            <p:sp>
              <p:nvSpPr>
                <p:cNvPr id="671" name="Google Shape;671;p27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72" name="Google Shape;672;p27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3" name="Google Shape;673;p27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4" name="Google Shape;674;p27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5" name="Google Shape;675;p277"/>
            <p:cNvGrpSpPr/>
            <p:nvPr/>
          </p:nvGrpSpPr>
          <p:grpSpPr>
            <a:xfrm>
              <a:off x="4363565" y="2219381"/>
              <a:ext cx="397892" cy="646462"/>
              <a:chOff x="1400864" y="1624076"/>
              <a:chExt cx="560368" cy="910439"/>
            </a:xfrm>
          </p:grpSpPr>
          <p:grpSp>
            <p:nvGrpSpPr>
              <p:cNvPr id="676" name="Google Shape;676;p277"/>
              <p:cNvGrpSpPr/>
              <p:nvPr/>
            </p:nvGrpSpPr>
            <p:grpSpPr>
              <a:xfrm>
                <a:off x="1400864" y="1624076"/>
                <a:ext cx="560368" cy="825149"/>
                <a:chOff x="1342876" y="1647676"/>
                <a:chExt cx="560368" cy="825149"/>
              </a:xfrm>
            </p:grpSpPr>
            <p:sp>
              <p:nvSpPr>
                <p:cNvPr id="677" name="Google Shape;677;p27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78" name="Google Shape;678;p27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9" name="Google Shape;679;p27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0" name="Google Shape;680;p27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1" name="Google Shape;681;p277"/>
            <p:cNvGrpSpPr/>
            <p:nvPr/>
          </p:nvGrpSpPr>
          <p:grpSpPr>
            <a:xfrm>
              <a:off x="6104589" y="2219381"/>
              <a:ext cx="397892" cy="646462"/>
              <a:chOff x="1400864" y="1624076"/>
              <a:chExt cx="560368" cy="910439"/>
            </a:xfrm>
          </p:grpSpPr>
          <p:grpSp>
            <p:nvGrpSpPr>
              <p:cNvPr id="682" name="Google Shape;682;p277"/>
              <p:cNvGrpSpPr/>
              <p:nvPr/>
            </p:nvGrpSpPr>
            <p:grpSpPr>
              <a:xfrm>
                <a:off x="1400864" y="1624076"/>
                <a:ext cx="560368" cy="825149"/>
                <a:chOff x="1342876" y="1647676"/>
                <a:chExt cx="560368" cy="825149"/>
              </a:xfrm>
            </p:grpSpPr>
            <p:sp>
              <p:nvSpPr>
                <p:cNvPr id="683" name="Google Shape;683;p27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7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7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7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77"/>
            <p:cNvGrpSpPr/>
            <p:nvPr/>
          </p:nvGrpSpPr>
          <p:grpSpPr>
            <a:xfrm>
              <a:off x="7845614" y="2219381"/>
              <a:ext cx="397892" cy="646462"/>
              <a:chOff x="1400864" y="1624076"/>
              <a:chExt cx="560368" cy="910439"/>
            </a:xfrm>
          </p:grpSpPr>
          <p:grpSp>
            <p:nvGrpSpPr>
              <p:cNvPr id="688" name="Google Shape;688;p277"/>
              <p:cNvGrpSpPr/>
              <p:nvPr/>
            </p:nvGrpSpPr>
            <p:grpSpPr>
              <a:xfrm>
                <a:off x="1400864" y="1624076"/>
                <a:ext cx="560368" cy="825149"/>
                <a:chOff x="1342876" y="1647676"/>
                <a:chExt cx="560368" cy="825149"/>
              </a:xfrm>
            </p:grpSpPr>
            <p:sp>
              <p:nvSpPr>
                <p:cNvPr id="689" name="Google Shape;689;p27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7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7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7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693" name="Google Shape;693;p277"/>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4" name="Google Shape;694;p277"/>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5" name="Google Shape;695;p277"/>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6" name="Google Shape;696;p277"/>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7" name="Google Shape;697;p277"/>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698" name="Shape 698"/>
        <p:cNvGrpSpPr/>
        <p:nvPr/>
      </p:nvGrpSpPr>
      <p:grpSpPr>
        <a:xfrm>
          <a:off x="0" y="0"/>
          <a:ext cx="0" cy="0"/>
          <a:chOff x="0" y="0"/>
          <a:chExt cx="0" cy="0"/>
        </a:xfrm>
      </p:grpSpPr>
      <p:pic>
        <p:nvPicPr>
          <p:cNvPr descr="Shape&#10;&#10;Description automatically generated with low confidence" id="699" name="Google Shape;699;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00" name="Google Shape;700;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1" name="Google Shape;701;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2" name="Google Shape;702;p278"/>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703" name="Google Shape;703;p278"/>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1</a:t>
            </a:r>
            <a:endParaRPr/>
          </a:p>
        </p:txBody>
      </p:sp>
      <p:sp>
        <p:nvSpPr>
          <p:cNvPr id="704" name="Google Shape;704;p278"/>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3</a:t>
            </a:r>
            <a:endParaRPr/>
          </a:p>
        </p:txBody>
      </p:sp>
      <p:sp>
        <p:nvSpPr>
          <p:cNvPr id="705" name="Google Shape;705;p278"/>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5</a:t>
            </a:r>
            <a:endParaRPr/>
          </a:p>
        </p:txBody>
      </p:sp>
      <p:sp>
        <p:nvSpPr>
          <p:cNvPr id="706" name="Google Shape;706;p278"/>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7</a:t>
            </a:r>
            <a:endParaRPr/>
          </a:p>
        </p:txBody>
      </p:sp>
      <p:sp>
        <p:nvSpPr>
          <p:cNvPr id="707" name="Google Shape;707;p278"/>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2</a:t>
            </a:r>
            <a:endParaRPr/>
          </a:p>
        </p:txBody>
      </p:sp>
      <p:sp>
        <p:nvSpPr>
          <p:cNvPr id="708" name="Google Shape;708;p278"/>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4</a:t>
            </a:r>
            <a:endParaRPr/>
          </a:p>
        </p:txBody>
      </p:sp>
      <p:sp>
        <p:nvSpPr>
          <p:cNvPr id="709" name="Google Shape;709;p278"/>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6</a:t>
            </a:r>
            <a:endParaRPr/>
          </a:p>
        </p:txBody>
      </p:sp>
      <p:sp>
        <p:nvSpPr>
          <p:cNvPr id="710" name="Google Shape;710;p278"/>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8</a:t>
            </a:r>
            <a:endParaRPr/>
          </a:p>
        </p:txBody>
      </p:sp>
      <p:sp>
        <p:nvSpPr>
          <p:cNvPr id="711" name="Google Shape;711;p278"/>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2" name="Google Shape;712;p278"/>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3" name="Google Shape;713;p278"/>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4" name="Google Shape;714;p278"/>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5" name="Google Shape;715;p278"/>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6" name="Google Shape;716;p278"/>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7" name="Google Shape;717;p278"/>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8" name="Google Shape;718;p278"/>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19" name="Shape 719"/>
        <p:cNvGrpSpPr/>
        <p:nvPr/>
      </p:nvGrpSpPr>
      <p:grpSpPr>
        <a:xfrm>
          <a:off x="0" y="0"/>
          <a:ext cx="0" cy="0"/>
          <a:chOff x="0" y="0"/>
          <a:chExt cx="0" cy="0"/>
        </a:xfrm>
      </p:grpSpPr>
      <p:pic>
        <p:nvPicPr>
          <p:cNvPr descr="Shape&#10;&#10;Description automatically generated with low confidence" id="720" name="Google Shape;720;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21" name="Google Shape;721;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2" name="Google Shape;722;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3" name="Google Shape;723;p279"/>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724" name="Google Shape;724;p279"/>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1</a:t>
            </a:r>
            <a:endParaRPr/>
          </a:p>
        </p:txBody>
      </p:sp>
      <p:sp>
        <p:nvSpPr>
          <p:cNvPr id="725" name="Google Shape;725;p279"/>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3</a:t>
            </a:r>
            <a:endParaRPr/>
          </a:p>
        </p:txBody>
      </p:sp>
      <p:sp>
        <p:nvSpPr>
          <p:cNvPr id="726" name="Google Shape;726;p279"/>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5</a:t>
            </a:r>
            <a:endParaRPr/>
          </a:p>
        </p:txBody>
      </p:sp>
      <p:sp>
        <p:nvSpPr>
          <p:cNvPr id="727" name="Google Shape;727;p279"/>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7</a:t>
            </a:r>
            <a:endParaRPr/>
          </a:p>
        </p:txBody>
      </p:sp>
      <p:sp>
        <p:nvSpPr>
          <p:cNvPr id="728" name="Google Shape;728;p279"/>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2</a:t>
            </a:r>
            <a:endParaRPr/>
          </a:p>
        </p:txBody>
      </p:sp>
      <p:sp>
        <p:nvSpPr>
          <p:cNvPr id="729" name="Google Shape;729;p279"/>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4</a:t>
            </a:r>
            <a:endParaRPr/>
          </a:p>
        </p:txBody>
      </p:sp>
      <p:sp>
        <p:nvSpPr>
          <p:cNvPr id="730" name="Google Shape;730;p279"/>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6</a:t>
            </a:r>
            <a:endParaRPr/>
          </a:p>
        </p:txBody>
      </p:sp>
      <p:sp>
        <p:nvSpPr>
          <p:cNvPr id="731" name="Google Shape;731;p279"/>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8</a:t>
            </a:r>
            <a:endParaRPr/>
          </a:p>
        </p:txBody>
      </p:sp>
      <p:sp>
        <p:nvSpPr>
          <p:cNvPr id="732" name="Google Shape;732;p279"/>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3" name="Google Shape;733;p279"/>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4" name="Google Shape;734;p279"/>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5" name="Google Shape;735;p279"/>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6" name="Google Shape;736;p279"/>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7" name="Google Shape;737;p279"/>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8" name="Google Shape;738;p279"/>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9" name="Google Shape;739;p279"/>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36" name="Shape 36"/>
        <p:cNvGrpSpPr/>
        <p:nvPr/>
      </p:nvGrpSpPr>
      <p:grpSpPr>
        <a:xfrm>
          <a:off x="0" y="0"/>
          <a:ext cx="0" cy="0"/>
          <a:chOff x="0" y="0"/>
          <a:chExt cx="0" cy="0"/>
        </a:xfrm>
      </p:grpSpPr>
      <p:pic>
        <p:nvPicPr>
          <p:cNvPr descr="Graphical user interface, application&#10;&#10;Description automatically generated" id="37" name="Google Shape;37;p2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38" name="Google Shape;38;p22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40" name="Shape 740"/>
        <p:cNvGrpSpPr/>
        <p:nvPr/>
      </p:nvGrpSpPr>
      <p:grpSpPr>
        <a:xfrm>
          <a:off x="0" y="0"/>
          <a:ext cx="0" cy="0"/>
          <a:chOff x="0" y="0"/>
          <a:chExt cx="0" cy="0"/>
        </a:xfrm>
      </p:grpSpPr>
      <p:pic>
        <p:nvPicPr>
          <p:cNvPr descr="Shape&#10;&#10;Description automatically generated with low confidence" id="741" name="Google Shape;741;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42" name="Google Shape;742;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44" name="Google Shape;744;p280"/>
          <p:cNvCxnSpPr>
            <a:stCxn id="745"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45" name="Google Shape;745;p280"/>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46" name="Google Shape;746;p280"/>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47" name="Google Shape;747;p280"/>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48" name="Google Shape;748;p280"/>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49" name="Google Shape;749;p280"/>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50" name="Google Shape;750;p280"/>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51" name="Google Shape;751;p280"/>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52" name="Google Shape;752;p280"/>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3" name="Google Shape;753;p280"/>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4" name="Google Shape;754;p280"/>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5" name="Google Shape;755;p280"/>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6" name="Google Shape;756;p280"/>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7" name="Google Shape;757;p280"/>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8" name="Google Shape;758;p280"/>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59" name="Shape 759"/>
        <p:cNvGrpSpPr/>
        <p:nvPr/>
      </p:nvGrpSpPr>
      <p:grpSpPr>
        <a:xfrm>
          <a:off x="0" y="0"/>
          <a:ext cx="0" cy="0"/>
          <a:chOff x="0" y="0"/>
          <a:chExt cx="0" cy="0"/>
        </a:xfrm>
      </p:grpSpPr>
      <p:pic>
        <p:nvPicPr>
          <p:cNvPr descr="Shape&#10;&#10;Description automatically generated with low confidence" id="760" name="Google Shape;760;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1" name="Google Shape;761;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3" name="Google Shape;763;p281"/>
          <p:cNvCxnSpPr>
            <a:stCxn id="764"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4" name="Google Shape;764;p281"/>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5" name="Google Shape;765;p281"/>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6" name="Google Shape;766;p281"/>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7" name="Google Shape;767;p281"/>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8" name="Google Shape;768;p281"/>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9" name="Google Shape;769;p281"/>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70" name="Google Shape;770;p281"/>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1" name="Google Shape;771;p281"/>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2" name="Google Shape;772;p281"/>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3" name="Google Shape;773;p281"/>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4" name="Google Shape;774;p281"/>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5" name="Google Shape;775;p281"/>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6" name="Google Shape;776;p281"/>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7" name="Google Shape;777;p281"/>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778" name="Shape 778"/>
        <p:cNvGrpSpPr/>
        <p:nvPr/>
      </p:nvGrpSpPr>
      <p:grpSpPr>
        <a:xfrm>
          <a:off x="0" y="0"/>
          <a:ext cx="0" cy="0"/>
          <a:chOff x="0" y="0"/>
          <a:chExt cx="0" cy="0"/>
        </a:xfrm>
      </p:grpSpPr>
      <p:pic>
        <p:nvPicPr>
          <p:cNvPr descr="Shape&#10;&#10;Description automatically generated with low confidence" id="779" name="Google Shape;779;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80" name="Google Shape;780;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1" name="Google Shape;781;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82" name="Google Shape;782;p282"/>
          <p:cNvGrpSpPr/>
          <p:nvPr/>
        </p:nvGrpSpPr>
        <p:grpSpPr>
          <a:xfrm>
            <a:off x="914091" y="752041"/>
            <a:ext cx="7280306" cy="4126450"/>
            <a:chOff x="556442" y="752041"/>
            <a:chExt cx="7280306" cy="4126450"/>
          </a:xfrm>
        </p:grpSpPr>
        <p:cxnSp>
          <p:nvCxnSpPr>
            <p:cNvPr id="783" name="Google Shape;783;p282"/>
            <p:cNvCxnSpPr>
              <a:stCxn id="784" idx="6"/>
              <a:endCxn id="785" idx="0"/>
            </p:cNvCxnSpPr>
            <p:nvPr/>
          </p:nvCxnSpPr>
          <p:spPr>
            <a:xfrm flipH="1" rot="10800000">
              <a:off x="3133388" y="990067"/>
              <a:ext cx="818400" cy="1825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86" name="Google Shape;786;p282"/>
            <p:cNvCxnSpPr>
              <a:stCxn id="784" idx="6"/>
              <a:endCxn id="787" idx="0"/>
            </p:cNvCxnSpPr>
            <p:nvPr/>
          </p:nvCxnSpPr>
          <p:spPr>
            <a:xfrm flipH="1" rot="10800000">
              <a:off x="3133388" y="2206267"/>
              <a:ext cx="818400" cy="6090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88" name="Google Shape;788;p282"/>
            <p:cNvCxnSpPr>
              <a:stCxn id="784" idx="6"/>
              <a:endCxn id="789" idx="0"/>
            </p:cNvCxnSpPr>
            <p:nvPr/>
          </p:nvCxnSpPr>
          <p:spPr>
            <a:xfrm flipH="1" rot="10800000">
              <a:off x="3133388" y="2814667"/>
              <a:ext cx="818400" cy="6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90" name="Google Shape;790;p282"/>
            <p:cNvCxnSpPr>
              <a:stCxn id="784" idx="6"/>
              <a:endCxn id="791" idx="0"/>
            </p:cNvCxnSpPr>
            <p:nvPr/>
          </p:nvCxnSpPr>
          <p:spPr>
            <a:xfrm>
              <a:off x="3133388" y="2815267"/>
              <a:ext cx="818400" cy="18249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92" name="Google Shape;792;p282"/>
            <p:cNvCxnSpPr>
              <a:stCxn id="784" idx="6"/>
              <a:endCxn id="793" idx="0"/>
            </p:cNvCxnSpPr>
            <p:nvPr/>
          </p:nvCxnSpPr>
          <p:spPr>
            <a:xfrm>
              <a:off x="3133388" y="2815267"/>
              <a:ext cx="818400" cy="1216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94" name="Google Shape;794;p282"/>
            <p:cNvCxnSpPr>
              <a:stCxn id="784" idx="6"/>
              <a:endCxn id="795" idx="0"/>
            </p:cNvCxnSpPr>
            <p:nvPr/>
          </p:nvCxnSpPr>
          <p:spPr>
            <a:xfrm>
              <a:off x="3133388" y="2815267"/>
              <a:ext cx="818400" cy="6078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96" name="Google Shape;796;p282"/>
            <p:cNvCxnSpPr>
              <a:stCxn id="784" idx="6"/>
              <a:endCxn id="797" idx="0"/>
            </p:cNvCxnSpPr>
            <p:nvPr/>
          </p:nvCxnSpPr>
          <p:spPr>
            <a:xfrm flipH="1" rot="10800000">
              <a:off x="3133388" y="1598167"/>
              <a:ext cx="818400" cy="1217100"/>
            </a:xfrm>
            <a:prstGeom prst="bentConnector3">
              <a:avLst>
                <a:gd fmla="val 50000" name="adj1"/>
              </a:avLst>
            </a:prstGeom>
            <a:noFill/>
            <a:ln cap="flat" cmpd="sng" w="12700">
              <a:solidFill>
                <a:srgbClr val="D8D8D8"/>
              </a:solidFill>
              <a:prstDash val="solid"/>
              <a:round/>
              <a:headEnd len="sm" w="sm" type="none"/>
              <a:tailEnd len="sm" w="sm" type="none"/>
            </a:ln>
          </p:spPr>
        </p:cxnSp>
        <p:grpSp>
          <p:nvGrpSpPr>
            <p:cNvPr id="798" name="Google Shape;798;p282"/>
            <p:cNvGrpSpPr/>
            <p:nvPr/>
          </p:nvGrpSpPr>
          <p:grpSpPr>
            <a:xfrm>
              <a:off x="556442" y="1526794"/>
              <a:ext cx="2576946" cy="2576946"/>
              <a:chOff x="941492" y="1686560"/>
              <a:chExt cx="1876213" cy="1876213"/>
            </a:xfrm>
          </p:grpSpPr>
          <p:sp>
            <p:nvSpPr>
              <p:cNvPr id="784" name="Google Shape;784;p282"/>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799" name="Google Shape;799;p282"/>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800" name="Google Shape;800;p282"/>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1" name="Google Shape;801;p282"/>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85" name="Google Shape;785;p282"/>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2" name="Google Shape;802;p282"/>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3" name="Google Shape;803;p282"/>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97" name="Google Shape;797;p282"/>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4" name="Google Shape;804;p282"/>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5" name="Google Shape;805;p282"/>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87" name="Google Shape;787;p282"/>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6" name="Google Shape;806;p282"/>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7" name="Google Shape;807;p282"/>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89" name="Google Shape;789;p282"/>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8" name="Google Shape;808;p282"/>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9" name="Google Shape;809;p282"/>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95" name="Google Shape;795;p282"/>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10" name="Google Shape;810;p282"/>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11" name="Google Shape;811;p282"/>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93" name="Google Shape;793;p282"/>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12" name="Google Shape;812;p282"/>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13" name="Google Shape;813;p282"/>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91" name="Google Shape;791;p282"/>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814" name="Google Shape;814;p282"/>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15" name="Google Shape;815;p282"/>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6" name="Google Shape;816;p282"/>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7" name="Google Shape;817;p282"/>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8" name="Google Shape;818;p282"/>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9" name="Google Shape;819;p282"/>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20" name="Google Shape;820;p282"/>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21" name="Google Shape;821;p282"/>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22" name="Shape 822"/>
        <p:cNvGrpSpPr/>
        <p:nvPr/>
      </p:nvGrpSpPr>
      <p:grpSpPr>
        <a:xfrm>
          <a:off x="0" y="0"/>
          <a:ext cx="0" cy="0"/>
          <a:chOff x="0" y="0"/>
          <a:chExt cx="0" cy="0"/>
        </a:xfrm>
      </p:grpSpPr>
      <p:pic>
        <p:nvPicPr>
          <p:cNvPr descr="Shape&#10;&#10;Description automatically generated with low confidence" id="823" name="Google Shape;823;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24" name="Google Shape;824;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5" name="Google Shape;825;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6" name="Google Shape;826;p283"/>
          <p:cNvGrpSpPr/>
          <p:nvPr/>
        </p:nvGrpSpPr>
        <p:grpSpPr>
          <a:xfrm>
            <a:off x="914091" y="752041"/>
            <a:ext cx="7280306" cy="4126450"/>
            <a:chOff x="556442" y="752041"/>
            <a:chExt cx="7280306" cy="4126450"/>
          </a:xfrm>
        </p:grpSpPr>
        <p:cxnSp>
          <p:nvCxnSpPr>
            <p:cNvPr id="827" name="Google Shape;827;p283"/>
            <p:cNvCxnSpPr>
              <a:stCxn id="828" idx="6"/>
              <a:endCxn id="829" idx="0"/>
            </p:cNvCxnSpPr>
            <p:nvPr/>
          </p:nvCxnSpPr>
          <p:spPr>
            <a:xfrm flipH="1" rot="10800000">
              <a:off x="3133388" y="990067"/>
              <a:ext cx="818400" cy="1825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0" name="Google Shape;830;p283"/>
            <p:cNvCxnSpPr>
              <a:stCxn id="828" idx="6"/>
              <a:endCxn id="831" idx="0"/>
            </p:cNvCxnSpPr>
            <p:nvPr/>
          </p:nvCxnSpPr>
          <p:spPr>
            <a:xfrm flipH="1" rot="10800000">
              <a:off x="3133388" y="2206267"/>
              <a:ext cx="818400" cy="6090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2" name="Google Shape;832;p283"/>
            <p:cNvCxnSpPr>
              <a:stCxn id="828" idx="6"/>
              <a:endCxn id="833" idx="0"/>
            </p:cNvCxnSpPr>
            <p:nvPr/>
          </p:nvCxnSpPr>
          <p:spPr>
            <a:xfrm flipH="1" rot="10800000">
              <a:off x="3133388" y="2814667"/>
              <a:ext cx="818400" cy="6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4" name="Google Shape;834;p283"/>
            <p:cNvCxnSpPr>
              <a:stCxn id="828" idx="6"/>
              <a:endCxn id="835" idx="0"/>
            </p:cNvCxnSpPr>
            <p:nvPr/>
          </p:nvCxnSpPr>
          <p:spPr>
            <a:xfrm>
              <a:off x="3133388" y="2815267"/>
              <a:ext cx="818400" cy="18249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6" name="Google Shape;836;p283"/>
            <p:cNvCxnSpPr>
              <a:stCxn id="828" idx="6"/>
              <a:endCxn id="837" idx="0"/>
            </p:cNvCxnSpPr>
            <p:nvPr/>
          </p:nvCxnSpPr>
          <p:spPr>
            <a:xfrm>
              <a:off x="3133388" y="2815267"/>
              <a:ext cx="818400" cy="1216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8" name="Google Shape;838;p283"/>
            <p:cNvCxnSpPr>
              <a:stCxn id="828" idx="6"/>
              <a:endCxn id="839" idx="0"/>
            </p:cNvCxnSpPr>
            <p:nvPr/>
          </p:nvCxnSpPr>
          <p:spPr>
            <a:xfrm>
              <a:off x="3133388" y="2815267"/>
              <a:ext cx="818400" cy="6078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40" name="Google Shape;840;p283"/>
            <p:cNvCxnSpPr>
              <a:stCxn id="828" idx="6"/>
              <a:endCxn id="841" idx="0"/>
            </p:cNvCxnSpPr>
            <p:nvPr/>
          </p:nvCxnSpPr>
          <p:spPr>
            <a:xfrm flipH="1" rot="10800000">
              <a:off x="3133388" y="1598167"/>
              <a:ext cx="818400" cy="1217100"/>
            </a:xfrm>
            <a:prstGeom prst="bentConnector3">
              <a:avLst>
                <a:gd fmla="val 50000" name="adj1"/>
              </a:avLst>
            </a:prstGeom>
            <a:noFill/>
            <a:ln cap="flat" cmpd="sng" w="12700">
              <a:solidFill>
                <a:srgbClr val="D8D8D8"/>
              </a:solidFill>
              <a:prstDash val="solid"/>
              <a:round/>
              <a:headEnd len="sm" w="sm" type="none"/>
              <a:tailEnd len="sm" w="sm" type="none"/>
            </a:ln>
          </p:spPr>
        </p:cxnSp>
        <p:grpSp>
          <p:nvGrpSpPr>
            <p:cNvPr id="842" name="Google Shape;842;p283"/>
            <p:cNvGrpSpPr/>
            <p:nvPr/>
          </p:nvGrpSpPr>
          <p:grpSpPr>
            <a:xfrm>
              <a:off x="556442" y="1526794"/>
              <a:ext cx="2576946" cy="2576946"/>
              <a:chOff x="941492" y="1686560"/>
              <a:chExt cx="1876213" cy="1876213"/>
            </a:xfrm>
          </p:grpSpPr>
          <p:sp>
            <p:nvSpPr>
              <p:cNvPr id="828" name="Google Shape;828;p283"/>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43" name="Google Shape;843;p283"/>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844" name="Google Shape;844;p283"/>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45" name="Google Shape;845;p283"/>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29" name="Google Shape;829;p283"/>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46" name="Google Shape;846;p283"/>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47" name="Google Shape;847;p283"/>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41" name="Google Shape;841;p283"/>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48" name="Google Shape;848;p283"/>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49" name="Google Shape;849;p283"/>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31" name="Google Shape;831;p283"/>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50" name="Google Shape;850;p283"/>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51" name="Google Shape;851;p283"/>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33" name="Google Shape;833;p283"/>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52" name="Google Shape;852;p283"/>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53" name="Google Shape;853;p283"/>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39" name="Google Shape;839;p283"/>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54" name="Google Shape;854;p283"/>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55" name="Google Shape;855;p283"/>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37" name="Google Shape;837;p283"/>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56" name="Google Shape;856;p283"/>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57" name="Google Shape;857;p283"/>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35" name="Google Shape;835;p283"/>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858" name="Google Shape;858;p283"/>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59" name="Google Shape;859;p283"/>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0" name="Google Shape;860;p283"/>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1" name="Google Shape;861;p283"/>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2" name="Google Shape;862;p283"/>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3" name="Google Shape;863;p283"/>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4" name="Google Shape;864;p283"/>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5" name="Google Shape;865;p283"/>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866" name="Shape 866"/>
        <p:cNvGrpSpPr/>
        <p:nvPr/>
      </p:nvGrpSpPr>
      <p:grpSpPr>
        <a:xfrm>
          <a:off x="0" y="0"/>
          <a:ext cx="0" cy="0"/>
          <a:chOff x="0" y="0"/>
          <a:chExt cx="0" cy="0"/>
        </a:xfrm>
      </p:grpSpPr>
      <p:sp>
        <p:nvSpPr>
          <p:cNvPr id="867" name="Google Shape;867;p284"/>
          <p:cNvSpPr/>
          <p:nvPr/>
        </p:nvSpPr>
        <p:spPr>
          <a:xfrm>
            <a:off x="0" y="1"/>
            <a:ext cx="9143999" cy="5143499"/>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68" name="Google Shape;868;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69" name="Google Shape;869;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0" name="Google Shape;870;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71" name="Google Shape;871;p284"/>
          <p:cNvGrpSpPr/>
          <p:nvPr/>
        </p:nvGrpSpPr>
        <p:grpSpPr>
          <a:xfrm>
            <a:off x="716012" y="759582"/>
            <a:ext cx="3556067" cy="4132337"/>
            <a:chOff x="520700" y="759582"/>
            <a:chExt cx="3556067" cy="4132337"/>
          </a:xfrm>
        </p:grpSpPr>
        <p:cxnSp>
          <p:nvCxnSpPr>
            <p:cNvPr id="872" name="Google Shape;872;p284"/>
            <p:cNvCxnSpPr>
              <a:stCxn id="873" idx="6"/>
              <a:endCxn id="874" idx="2"/>
            </p:cNvCxnSpPr>
            <p:nvPr/>
          </p:nvCxnSpPr>
          <p:spPr>
            <a:xfrm flipH="1" rot="10800000">
              <a:off x="2484438" y="9690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75" name="Google Shape;875;p284"/>
            <p:cNvCxnSpPr>
              <a:stCxn id="873" idx="6"/>
              <a:endCxn id="876" idx="2"/>
            </p:cNvCxnSpPr>
            <p:nvPr/>
          </p:nvCxnSpPr>
          <p:spPr>
            <a:xfrm flipH="1" rot="10800000">
              <a:off x="2484438" y="15882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77" name="Google Shape;877;p284"/>
            <p:cNvCxnSpPr>
              <a:stCxn id="873" idx="6"/>
              <a:endCxn id="878" idx="2"/>
            </p:cNvCxnSpPr>
            <p:nvPr/>
          </p:nvCxnSpPr>
          <p:spPr>
            <a:xfrm flipH="1" rot="10800000">
              <a:off x="2484438" y="2206551"/>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79" name="Google Shape;879;p284"/>
            <p:cNvCxnSpPr>
              <a:stCxn id="873" idx="6"/>
              <a:endCxn id="880" idx="2"/>
            </p:cNvCxnSpPr>
            <p:nvPr/>
          </p:nvCxnSpPr>
          <p:spPr>
            <a:xfrm>
              <a:off x="2484438" y="28257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81" name="Google Shape;881;p284"/>
            <p:cNvCxnSpPr>
              <a:stCxn id="873" idx="6"/>
              <a:endCxn id="882" idx="2"/>
            </p:cNvCxnSpPr>
            <p:nvPr/>
          </p:nvCxnSpPr>
          <p:spPr>
            <a:xfrm>
              <a:off x="2484438" y="28257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83" name="Google Shape;883;p284"/>
            <p:cNvCxnSpPr>
              <a:stCxn id="873" idx="6"/>
              <a:endCxn id="884" idx="2"/>
            </p:cNvCxnSpPr>
            <p:nvPr/>
          </p:nvCxnSpPr>
          <p:spPr>
            <a:xfrm>
              <a:off x="2484438" y="2825750"/>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85" name="Google Shape;885;p284"/>
            <p:cNvCxnSpPr>
              <a:endCxn id="886"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73" name="Google Shape;873;p284"/>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87" name="Google Shape;887;p284"/>
            <p:cNvGrpSpPr/>
            <p:nvPr/>
          </p:nvGrpSpPr>
          <p:grpSpPr>
            <a:xfrm>
              <a:off x="3420306" y="759582"/>
              <a:ext cx="656461" cy="4132337"/>
              <a:chOff x="3522182" y="752447"/>
              <a:chExt cx="656468" cy="4132036"/>
            </a:xfrm>
          </p:grpSpPr>
          <p:grpSp>
            <p:nvGrpSpPr>
              <p:cNvPr id="888" name="Google Shape;888;p284"/>
              <p:cNvGrpSpPr/>
              <p:nvPr/>
            </p:nvGrpSpPr>
            <p:grpSpPr>
              <a:xfrm>
                <a:off x="3522182" y="752447"/>
                <a:ext cx="656468" cy="419144"/>
                <a:chOff x="3522182" y="782927"/>
                <a:chExt cx="656468" cy="419144"/>
              </a:xfrm>
            </p:grpSpPr>
            <p:sp>
              <p:nvSpPr>
                <p:cNvPr id="874" name="Google Shape;874;p284"/>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9" name="Google Shape;889;p284"/>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a:p>
              </p:txBody>
            </p:sp>
          </p:grpSp>
          <p:grpSp>
            <p:nvGrpSpPr>
              <p:cNvPr id="890" name="Google Shape;890;p284"/>
              <p:cNvGrpSpPr/>
              <p:nvPr/>
            </p:nvGrpSpPr>
            <p:grpSpPr>
              <a:xfrm>
                <a:off x="3522182" y="1371527"/>
                <a:ext cx="656467" cy="419144"/>
                <a:chOff x="3522182" y="1395657"/>
                <a:chExt cx="656467" cy="419144"/>
              </a:xfrm>
            </p:grpSpPr>
            <p:sp>
              <p:nvSpPr>
                <p:cNvPr id="876" name="Google Shape;876;p284"/>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1" name="Google Shape;891;p284"/>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a:p>
              </p:txBody>
            </p:sp>
          </p:grpSp>
          <p:grpSp>
            <p:nvGrpSpPr>
              <p:cNvPr id="892" name="Google Shape;892;p284"/>
              <p:cNvGrpSpPr/>
              <p:nvPr/>
            </p:nvGrpSpPr>
            <p:grpSpPr>
              <a:xfrm>
                <a:off x="3522182" y="3228607"/>
                <a:ext cx="656467" cy="417878"/>
                <a:chOff x="3522182" y="3233686"/>
                <a:chExt cx="656467" cy="417878"/>
              </a:xfrm>
            </p:grpSpPr>
            <p:sp>
              <p:nvSpPr>
                <p:cNvPr id="884" name="Google Shape;884;p284"/>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3" name="Google Shape;893;p284"/>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a:p>
              </p:txBody>
            </p:sp>
          </p:grpSp>
          <p:grpSp>
            <p:nvGrpSpPr>
              <p:cNvPr id="894" name="Google Shape;894;p284"/>
              <p:cNvGrpSpPr/>
              <p:nvPr/>
            </p:nvGrpSpPr>
            <p:grpSpPr>
              <a:xfrm>
                <a:off x="3522182" y="3846259"/>
                <a:ext cx="656467" cy="419144"/>
                <a:chOff x="3522182" y="3844987"/>
                <a:chExt cx="656467" cy="419144"/>
              </a:xfrm>
            </p:grpSpPr>
            <p:sp>
              <p:nvSpPr>
                <p:cNvPr id="882" name="Google Shape;882;p284"/>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5" name="Google Shape;895;p284"/>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a:p>
              </p:txBody>
            </p:sp>
          </p:grpSp>
          <p:grpSp>
            <p:nvGrpSpPr>
              <p:cNvPr id="896" name="Google Shape;896;p284"/>
              <p:cNvGrpSpPr/>
              <p:nvPr/>
            </p:nvGrpSpPr>
            <p:grpSpPr>
              <a:xfrm>
                <a:off x="3522182" y="1990447"/>
                <a:ext cx="656467" cy="417878"/>
                <a:chOff x="3522182" y="2008227"/>
                <a:chExt cx="656467" cy="417878"/>
              </a:xfrm>
            </p:grpSpPr>
            <p:sp>
              <p:nvSpPr>
                <p:cNvPr id="878" name="Google Shape;878;p284"/>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7" name="Google Shape;897;p284"/>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a:p>
              </p:txBody>
            </p:sp>
          </p:grpSp>
          <p:grpSp>
            <p:nvGrpSpPr>
              <p:cNvPr id="898" name="Google Shape;898;p284"/>
              <p:cNvGrpSpPr/>
              <p:nvPr/>
            </p:nvGrpSpPr>
            <p:grpSpPr>
              <a:xfrm>
                <a:off x="3522182" y="2609527"/>
                <a:ext cx="656467" cy="417878"/>
                <a:chOff x="3522182" y="2620957"/>
                <a:chExt cx="656467" cy="417878"/>
              </a:xfrm>
            </p:grpSpPr>
            <p:sp>
              <p:nvSpPr>
                <p:cNvPr id="886" name="Google Shape;886;p284"/>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9" name="Google Shape;899;p284"/>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a:p>
              </p:txBody>
            </p:sp>
          </p:grpSp>
          <p:grpSp>
            <p:nvGrpSpPr>
              <p:cNvPr id="900" name="Google Shape;900;p284"/>
              <p:cNvGrpSpPr/>
              <p:nvPr/>
            </p:nvGrpSpPr>
            <p:grpSpPr>
              <a:xfrm>
                <a:off x="3522182" y="4465339"/>
                <a:ext cx="656467" cy="419144"/>
                <a:chOff x="3522182" y="4457719"/>
                <a:chExt cx="656467" cy="419144"/>
              </a:xfrm>
            </p:grpSpPr>
            <p:sp>
              <p:nvSpPr>
                <p:cNvPr id="880" name="Google Shape;880;p284"/>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1" name="Google Shape;901;p284"/>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a:p>
              </p:txBody>
            </p:sp>
          </p:grpSp>
        </p:grpSp>
      </p:grpSp>
      <p:sp>
        <p:nvSpPr>
          <p:cNvPr id="902" name="Google Shape;902;p284"/>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3" name="Google Shape;903;p284"/>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4" name="Google Shape;904;p284"/>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5" name="Google Shape;905;p284"/>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6" name="Google Shape;906;p284"/>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7" name="Google Shape;907;p284"/>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8" name="Google Shape;908;p284"/>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9" name="Google Shape;909;p284"/>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10" name="Shape 910"/>
        <p:cNvGrpSpPr/>
        <p:nvPr/>
      </p:nvGrpSpPr>
      <p:grpSpPr>
        <a:xfrm>
          <a:off x="0" y="0"/>
          <a:ext cx="0" cy="0"/>
          <a:chOff x="0" y="0"/>
          <a:chExt cx="0" cy="0"/>
        </a:xfrm>
      </p:grpSpPr>
      <p:sp>
        <p:nvSpPr>
          <p:cNvPr id="911" name="Google Shape;911;p285"/>
          <p:cNvSpPr/>
          <p:nvPr/>
        </p:nvSpPr>
        <p:spPr>
          <a:xfrm>
            <a:off x="0" y="1"/>
            <a:ext cx="9143999" cy="5143499"/>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12" name="Google Shape;912;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13" name="Google Shape;913;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4" name="Google Shape;914;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15" name="Google Shape;915;p285"/>
          <p:cNvGrpSpPr/>
          <p:nvPr/>
        </p:nvGrpSpPr>
        <p:grpSpPr>
          <a:xfrm>
            <a:off x="716012" y="759582"/>
            <a:ext cx="3556067" cy="4132337"/>
            <a:chOff x="520700" y="759582"/>
            <a:chExt cx="3556067" cy="4132337"/>
          </a:xfrm>
        </p:grpSpPr>
        <p:cxnSp>
          <p:nvCxnSpPr>
            <p:cNvPr id="916" name="Google Shape;916;p285"/>
            <p:cNvCxnSpPr>
              <a:stCxn id="917" idx="6"/>
              <a:endCxn id="918" idx="2"/>
            </p:cNvCxnSpPr>
            <p:nvPr/>
          </p:nvCxnSpPr>
          <p:spPr>
            <a:xfrm flipH="1" rot="10800000">
              <a:off x="2484438" y="9690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19" name="Google Shape;919;p285"/>
            <p:cNvCxnSpPr>
              <a:stCxn id="917" idx="6"/>
              <a:endCxn id="920" idx="2"/>
            </p:cNvCxnSpPr>
            <p:nvPr/>
          </p:nvCxnSpPr>
          <p:spPr>
            <a:xfrm flipH="1" rot="10800000">
              <a:off x="2484438" y="15882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1" name="Google Shape;921;p285"/>
            <p:cNvCxnSpPr>
              <a:stCxn id="917" idx="6"/>
              <a:endCxn id="922" idx="2"/>
            </p:cNvCxnSpPr>
            <p:nvPr/>
          </p:nvCxnSpPr>
          <p:spPr>
            <a:xfrm flipH="1" rot="10800000">
              <a:off x="2484438" y="2206551"/>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3" name="Google Shape;923;p285"/>
            <p:cNvCxnSpPr>
              <a:stCxn id="917" idx="6"/>
              <a:endCxn id="924" idx="2"/>
            </p:cNvCxnSpPr>
            <p:nvPr/>
          </p:nvCxnSpPr>
          <p:spPr>
            <a:xfrm>
              <a:off x="2484438" y="28257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5" name="Google Shape;925;p285"/>
            <p:cNvCxnSpPr>
              <a:stCxn id="917" idx="6"/>
              <a:endCxn id="926" idx="2"/>
            </p:cNvCxnSpPr>
            <p:nvPr/>
          </p:nvCxnSpPr>
          <p:spPr>
            <a:xfrm>
              <a:off x="2484438" y="28257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7" name="Google Shape;927;p285"/>
            <p:cNvCxnSpPr>
              <a:stCxn id="917" idx="6"/>
              <a:endCxn id="928" idx="2"/>
            </p:cNvCxnSpPr>
            <p:nvPr/>
          </p:nvCxnSpPr>
          <p:spPr>
            <a:xfrm>
              <a:off x="2484438" y="2825750"/>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9" name="Google Shape;929;p285"/>
            <p:cNvCxnSpPr>
              <a:endCxn id="930"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17" name="Google Shape;917;p285"/>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31" name="Google Shape;931;p285"/>
            <p:cNvGrpSpPr/>
            <p:nvPr/>
          </p:nvGrpSpPr>
          <p:grpSpPr>
            <a:xfrm>
              <a:off x="3420306" y="759582"/>
              <a:ext cx="656461" cy="4132337"/>
              <a:chOff x="3522182" y="752447"/>
              <a:chExt cx="656468" cy="4132036"/>
            </a:xfrm>
          </p:grpSpPr>
          <p:grpSp>
            <p:nvGrpSpPr>
              <p:cNvPr id="932" name="Google Shape;932;p285"/>
              <p:cNvGrpSpPr/>
              <p:nvPr/>
            </p:nvGrpSpPr>
            <p:grpSpPr>
              <a:xfrm>
                <a:off x="3522182" y="752447"/>
                <a:ext cx="656468" cy="419144"/>
                <a:chOff x="3522182" y="782927"/>
                <a:chExt cx="656468" cy="419144"/>
              </a:xfrm>
            </p:grpSpPr>
            <p:sp>
              <p:nvSpPr>
                <p:cNvPr id="918" name="Google Shape;918;p285"/>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3" name="Google Shape;933;p285"/>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a:p>
              </p:txBody>
            </p:sp>
          </p:grpSp>
          <p:grpSp>
            <p:nvGrpSpPr>
              <p:cNvPr id="934" name="Google Shape;934;p285"/>
              <p:cNvGrpSpPr/>
              <p:nvPr/>
            </p:nvGrpSpPr>
            <p:grpSpPr>
              <a:xfrm>
                <a:off x="3522182" y="1371527"/>
                <a:ext cx="656467" cy="419144"/>
                <a:chOff x="3522182" y="1395657"/>
                <a:chExt cx="656467" cy="419144"/>
              </a:xfrm>
            </p:grpSpPr>
            <p:sp>
              <p:nvSpPr>
                <p:cNvPr id="920" name="Google Shape;920;p285"/>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5" name="Google Shape;935;p285"/>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a:p>
              </p:txBody>
            </p:sp>
          </p:grpSp>
          <p:grpSp>
            <p:nvGrpSpPr>
              <p:cNvPr id="936" name="Google Shape;936;p285"/>
              <p:cNvGrpSpPr/>
              <p:nvPr/>
            </p:nvGrpSpPr>
            <p:grpSpPr>
              <a:xfrm>
                <a:off x="3522182" y="3228607"/>
                <a:ext cx="656467" cy="417878"/>
                <a:chOff x="3522182" y="3233686"/>
                <a:chExt cx="656467" cy="417878"/>
              </a:xfrm>
            </p:grpSpPr>
            <p:sp>
              <p:nvSpPr>
                <p:cNvPr id="928" name="Google Shape;928;p285"/>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7" name="Google Shape;937;p285"/>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a:p>
              </p:txBody>
            </p:sp>
          </p:grpSp>
          <p:grpSp>
            <p:nvGrpSpPr>
              <p:cNvPr id="938" name="Google Shape;938;p285"/>
              <p:cNvGrpSpPr/>
              <p:nvPr/>
            </p:nvGrpSpPr>
            <p:grpSpPr>
              <a:xfrm>
                <a:off x="3522182" y="3846259"/>
                <a:ext cx="656467" cy="419144"/>
                <a:chOff x="3522182" y="3844987"/>
                <a:chExt cx="656467" cy="419144"/>
              </a:xfrm>
            </p:grpSpPr>
            <p:sp>
              <p:nvSpPr>
                <p:cNvPr id="926" name="Google Shape;926;p285"/>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9" name="Google Shape;939;p285"/>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a:p>
              </p:txBody>
            </p:sp>
          </p:grpSp>
          <p:grpSp>
            <p:nvGrpSpPr>
              <p:cNvPr id="940" name="Google Shape;940;p285"/>
              <p:cNvGrpSpPr/>
              <p:nvPr/>
            </p:nvGrpSpPr>
            <p:grpSpPr>
              <a:xfrm>
                <a:off x="3522182" y="1990447"/>
                <a:ext cx="656467" cy="417878"/>
                <a:chOff x="3522182" y="2008227"/>
                <a:chExt cx="656467" cy="417878"/>
              </a:xfrm>
            </p:grpSpPr>
            <p:sp>
              <p:nvSpPr>
                <p:cNvPr id="922" name="Google Shape;922;p285"/>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1" name="Google Shape;941;p285"/>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a:p>
              </p:txBody>
            </p:sp>
          </p:grpSp>
          <p:grpSp>
            <p:nvGrpSpPr>
              <p:cNvPr id="942" name="Google Shape;942;p285"/>
              <p:cNvGrpSpPr/>
              <p:nvPr/>
            </p:nvGrpSpPr>
            <p:grpSpPr>
              <a:xfrm>
                <a:off x="3522182" y="2609527"/>
                <a:ext cx="656467" cy="417878"/>
                <a:chOff x="3522182" y="2620957"/>
                <a:chExt cx="656467" cy="417878"/>
              </a:xfrm>
            </p:grpSpPr>
            <p:sp>
              <p:nvSpPr>
                <p:cNvPr id="930" name="Google Shape;930;p285"/>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3" name="Google Shape;943;p285"/>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a:p>
              </p:txBody>
            </p:sp>
          </p:grpSp>
          <p:grpSp>
            <p:nvGrpSpPr>
              <p:cNvPr id="944" name="Google Shape;944;p285"/>
              <p:cNvGrpSpPr/>
              <p:nvPr/>
            </p:nvGrpSpPr>
            <p:grpSpPr>
              <a:xfrm>
                <a:off x="3522182" y="4465339"/>
                <a:ext cx="656467" cy="419144"/>
                <a:chOff x="3522182" y="4457719"/>
                <a:chExt cx="656467" cy="419144"/>
              </a:xfrm>
            </p:grpSpPr>
            <p:sp>
              <p:nvSpPr>
                <p:cNvPr id="924" name="Google Shape;924;p285"/>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5" name="Google Shape;945;p285"/>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a:p>
              </p:txBody>
            </p:sp>
          </p:grpSp>
        </p:grpSp>
      </p:grpSp>
      <p:sp>
        <p:nvSpPr>
          <p:cNvPr id="946" name="Google Shape;946;p285"/>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7" name="Google Shape;947;p285"/>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8" name="Google Shape;948;p285"/>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9" name="Google Shape;949;p285"/>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0" name="Google Shape;950;p285"/>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1" name="Google Shape;951;p285"/>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2" name="Google Shape;952;p285"/>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3" name="Google Shape;953;p285"/>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54" name="Shape 954"/>
        <p:cNvGrpSpPr/>
        <p:nvPr/>
      </p:nvGrpSpPr>
      <p:grpSpPr>
        <a:xfrm>
          <a:off x="0" y="0"/>
          <a:ext cx="0" cy="0"/>
          <a:chOff x="0" y="0"/>
          <a:chExt cx="0" cy="0"/>
        </a:xfrm>
      </p:grpSpPr>
      <p:sp>
        <p:nvSpPr>
          <p:cNvPr id="955" name="Google Shape;955;p286"/>
          <p:cNvSpPr/>
          <p:nvPr/>
        </p:nvSpPr>
        <p:spPr>
          <a:xfrm>
            <a:off x="0" y="1"/>
            <a:ext cx="9143999" cy="5143499"/>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56" name="Google Shape;956;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57" name="Google Shape;957;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8" name="Google Shape;958;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59" name="Google Shape;959;p286"/>
          <p:cNvGrpSpPr/>
          <p:nvPr/>
        </p:nvGrpSpPr>
        <p:grpSpPr>
          <a:xfrm>
            <a:off x="716012" y="759582"/>
            <a:ext cx="3556067" cy="4132337"/>
            <a:chOff x="520700" y="759582"/>
            <a:chExt cx="3556067" cy="4132337"/>
          </a:xfrm>
        </p:grpSpPr>
        <p:cxnSp>
          <p:nvCxnSpPr>
            <p:cNvPr id="960" name="Google Shape;960;p286"/>
            <p:cNvCxnSpPr>
              <a:stCxn id="961" idx="6"/>
              <a:endCxn id="962" idx="2"/>
            </p:cNvCxnSpPr>
            <p:nvPr/>
          </p:nvCxnSpPr>
          <p:spPr>
            <a:xfrm flipH="1" rot="10800000">
              <a:off x="2484438" y="9690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3" name="Google Shape;963;p286"/>
            <p:cNvCxnSpPr>
              <a:stCxn id="961" idx="6"/>
              <a:endCxn id="964" idx="2"/>
            </p:cNvCxnSpPr>
            <p:nvPr/>
          </p:nvCxnSpPr>
          <p:spPr>
            <a:xfrm flipH="1" rot="10800000">
              <a:off x="2484438" y="15882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5" name="Google Shape;965;p286"/>
            <p:cNvCxnSpPr>
              <a:stCxn id="961" idx="6"/>
              <a:endCxn id="966" idx="2"/>
            </p:cNvCxnSpPr>
            <p:nvPr/>
          </p:nvCxnSpPr>
          <p:spPr>
            <a:xfrm flipH="1" rot="10800000">
              <a:off x="2484438" y="2206551"/>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7" name="Google Shape;967;p286"/>
            <p:cNvCxnSpPr>
              <a:stCxn id="961" idx="6"/>
              <a:endCxn id="968" idx="2"/>
            </p:cNvCxnSpPr>
            <p:nvPr/>
          </p:nvCxnSpPr>
          <p:spPr>
            <a:xfrm>
              <a:off x="2484438" y="28257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9" name="Google Shape;969;p286"/>
            <p:cNvCxnSpPr>
              <a:stCxn id="961" idx="6"/>
              <a:endCxn id="970" idx="2"/>
            </p:cNvCxnSpPr>
            <p:nvPr/>
          </p:nvCxnSpPr>
          <p:spPr>
            <a:xfrm>
              <a:off x="2484438" y="28257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71" name="Google Shape;971;p286"/>
            <p:cNvCxnSpPr>
              <a:stCxn id="961" idx="6"/>
              <a:endCxn id="972" idx="2"/>
            </p:cNvCxnSpPr>
            <p:nvPr/>
          </p:nvCxnSpPr>
          <p:spPr>
            <a:xfrm>
              <a:off x="2484438" y="2825750"/>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73" name="Google Shape;973;p286"/>
            <p:cNvCxnSpPr>
              <a:endCxn id="97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61" name="Google Shape;961;p28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75" name="Google Shape;975;p286"/>
            <p:cNvGrpSpPr/>
            <p:nvPr/>
          </p:nvGrpSpPr>
          <p:grpSpPr>
            <a:xfrm>
              <a:off x="3420306" y="759582"/>
              <a:ext cx="656461" cy="4132337"/>
              <a:chOff x="3522182" y="752447"/>
              <a:chExt cx="656468" cy="4132036"/>
            </a:xfrm>
          </p:grpSpPr>
          <p:grpSp>
            <p:nvGrpSpPr>
              <p:cNvPr id="976" name="Google Shape;976;p286"/>
              <p:cNvGrpSpPr/>
              <p:nvPr/>
            </p:nvGrpSpPr>
            <p:grpSpPr>
              <a:xfrm>
                <a:off x="3522182" y="752447"/>
                <a:ext cx="656468" cy="419144"/>
                <a:chOff x="3522182" y="782927"/>
                <a:chExt cx="656468" cy="419144"/>
              </a:xfrm>
            </p:grpSpPr>
            <p:sp>
              <p:nvSpPr>
                <p:cNvPr id="962" name="Google Shape;962;p28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7" name="Google Shape;977;p286"/>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a:p>
              </p:txBody>
            </p:sp>
          </p:grpSp>
          <p:grpSp>
            <p:nvGrpSpPr>
              <p:cNvPr id="978" name="Google Shape;978;p286"/>
              <p:cNvGrpSpPr/>
              <p:nvPr/>
            </p:nvGrpSpPr>
            <p:grpSpPr>
              <a:xfrm>
                <a:off x="3522182" y="1371527"/>
                <a:ext cx="656467" cy="419144"/>
                <a:chOff x="3522182" y="1395657"/>
                <a:chExt cx="656467" cy="419144"/>
              </a:xfrm>
            </p:grpSpPr>
            <p:sp>
              <p:nvSpPr>
                <p:cNvPr id="964" name="Google Shape;964;p28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9" name="Google Shape;979;p28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a:p>
              </p:txBody>
            </p:sp>
          </p:grpSp>
          <p:grpSp>
            <p:nvGrpSpPr>
              <p:cNvPr id="980" name="Google Shape;980;p286"/>
              <p:cNvGrpSpPr/>
              <p:nvPr/>
            </p:nvGrpSpPr>
            <p:grpSpPr>
              <a:xfrm>
                <a:off x="3522182" y="3228607"/>
                <a:ext cx="656467" cy="417878"/>
                <a:chOff x="3522182" y="3233686"/>
                <a:chExt cx="656467" cy="417878"/>
              </a:xfrm>
            </p:grpSpPr>
            <p:sp>
              <p:nvSpPr>
                <p:cNvPr id="972" name="Google Shape;972;p28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1" name="Google Shape;981;p286"/>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a:p>
              </p:txBody>
            </p:sp>
          </p:grpSp>
          <p:grpSp>
            <p:nvGrpSpPr>
              <p:cNvPr id="982" name="Google Shape;982;p286"/>
              <p:cNvGrpSpPr/>
              <p:nvPr/>
            </p:nvGrpSpPr>
            <p:grpSpPr>
              <a:xfrm>
                <a:off x="3522182" y="3846259"/>
                <a:ext cx="656467" cy="419144"/>
                <a:chOff x="3522182" y="3844987"/>
                <a:chExt cx="656467" cy="419144"/>
              </a:xfrm>
            </p:grpSpPr>
            <p:sp>
              <p:nvSpPr>
                <p:cNvPr id="970" name="Google Shape;970;p28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3" name="Google Shape;983;p28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a:p>
              </p:txBody>
            </p:sp>
          </p:grpSp>
          <p:grpSp>
            <p:nvGrpSpPr>
              <p:cNvPr id="984" name="Google Shape;984;p286"/>
              <p:cNvGrpSpPr/>
              <p:nvPr/>
            </p:nvGrpSpPr>
            <p:grpSpPr>
              <a:xfrm>
                <a:off x="3522182" y="1990447"/>
                <a:ext cx="656467" cy="417878"/>
                <a:chOff x="3522182" y="2008227"/>
                <a:chExt cx="656467" cy="417878"/>
              </a:xfrm>
            </p:grpSpPr>
            <p:sp>
              <p:nvSpPr>
                <p:cNvPr id="966" name="Google Shape;966;p28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5" name="Google Shape;985;p286"/>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a:p>
              </p:txBody>
            </p:sp>
          </p:grpSp>
          <p:grpSp>
            <p:nvGrpSpPr>
              <p:cNvPr id="986" name="Google Shape;986;p286"/>
              <p:cNvGrpSpPr/>
              <p:nvPr/>
            </p:nvGrpSpPr>
            <p:grpSpPr>
              <a:xfrm>
                <a:off x="3522182" y="2609527"/>
                <a:ext cx="656467" cy="417878"/>
                <a:chOff x="3522182" y="2620957"/>
                <a:chExt cx="656467" cy="417878"/>
              </a:xfrm>
            </p:grpSpPr>
            <p:sp>
              <p:nvSpPr>
                <p:cNvPr id="974" name="Google Shape;974;p28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7" name="Google Shape;987;p28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a:p>
              </p:txBody>
            </p:sp>
          </p:grpSp>
          <p:grpSp>
            <p:nvGrpSpPr>
              <p:cNvPr id="988" name="Google Shape;988;p286"/>
              <p:cNvGrpSpPr/>
              <p:nvPr/>
            </p:nvGrpSpPr>
            <p:grpSpPr>
              <a:xfrm>
                <a:off x="3522182" y="4465339"/>
                <a:ext cx="656467" cy="419144"/>
                <a:chOff x="3522182" y="4457719"/>
                <a:chExt cx="656467" cy="419144"/>
              </a:xfrm>
            </p:grpSpPr>
            <p:sp>
              <p:nvSpPr>
                <p:cNvPr id="968" name="Google Shape;968;p28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9" name="Google Shape;989;p286"/>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a:p>
              </p:txBody>
            </p:sp>
          </p:grpSp>
        </p:grpSp>
      </p:grpSp>
      <p:sp>
        <p:nvSpPr>
          <p:cNvPr id="990" name="Google Shape;990;p28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1" name="Google Shape;991;p28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2" name="Google Shape;992;p28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3" name="Google Shape;993;p28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4" name="Google Shape;994;p28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5" name="Google Shape;995;p28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6" name="Google Shape;996;p28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7" name="Google Shape;997;p28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998" name="Shape 998"/>
        <p:cNvGrpSpPr/>
        <p:nvPr/>
      </p:nvGrpSpPr>
      <p:grpSpPr>
        <a:xfrm>
          <a:off x="0" y="0"/>
          <a:ext cx="0" cy="0"/>
          <a:chOff x="0" y="0"/>
          <a:chExt cx="0" cy="0"/>
        </a:xfrm>
      </p:grpSpPr>
      <p:pic>
        <p:nvPicPr>
          <p:cNvPr descr="Shape&#10;&#10;Description automatically generated with low confidence" id="999" name="Google Shape;999;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00" name="Google Shape;1000;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02" name="Google Shape;1002;p287"/>
          <p:cNvGrpSpPr/>
          <p:nvPr/>
        </p:nvGrpSpPr>
        <p:grpSpPr>
          <a:xfrm>
            <a:off x="1060707" y="857568"/>
            <a:ext cx="3060700" cy="3921125"/>
            <a:chOff x="520700" y="865188"/>
            <a:chExt cx="3060700" cy="3921125"/>
          </a:xfrm>
        </p:grpSpPr>
        <p:cxnSp>
          <p:nvCxnSpPr>
            <p:cNvPr id="1003" name="Google Shape;1003;p287"/>
            <p:cNvCxnSpPr>
              <a:stCxn id="1004" idx="6"/>
              <a:endCxn id="1005" idx="2"/>
            </p:cNvCxnSpPr>
            <p:nvPr/>
          </p:nvCxnSpPr>
          <p:spPr>
            <a:xfrm flipH="1" rot="10800000">
              <a:off x="2484438" y="9690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06" name="Google Shape;1006;p287"/>
            <p:cNvCxnSpPr>
              <a:stCxn id="1004" idx="6"/>
              <a:endCxn id="1007" idx="2"/>
            </p:cNvCxnSpPr>
            <p:nvPr/>
          </p:nvCxnSpPr>
          <p:spPr>
            <a:xfrm flipH="1" rot="10800000">
              <a:off x="2484438" y="15882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08" name="Google Shape;1008;p287"/>
            <p:cNvCxnSpPr>
              <a:stCxn id="1004" idx="6"/>
              <a:endCxn id="1009" idx="2"/>
            </p:cNvCxnSpPr>
            <p:nvPr/>
          </p:nvCxnSpPr>
          <p:spPr>
            <a:xfrm flipH="1" rot="10800000">
              <a:off x="2484438" y="2206551"/>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10" name="Google Shape;1010;p287"/>
            <p:cNvCxnSpPr>
              <a:stCxn id="1004" idx="6"/>
              <a:endCxn id="1011" idx="2"/>
            </p:cNvCxnSpPr>
            <p:nvPr/>
          </p:nvCxnSpPr>
          <p:spPr>
            <a:xfrm>
              <a:off x="2484438" y="28257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12" name="Google Shape;1012;p287"/>
            <p:cNvCxnSpPr>
              <a:stCxn id="1004" idx="6"/>
              <a:endCxn id="1013" idx="2"/>
            </p:cNvCxnSpPr>
            <p:nvPr/>
          </p:nvCxnSpPr>
          <p:spPr>
            <a:xfrm>
              <a:off x="2484438" y="28257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14" name="Google Shape;1014;p287"/>
            <p:cNvCxnSpPr>
              <a:stCxn id="1004" idx="6"/>
              <a:endCxn id="1015" idx="2"/>
            </p:cNvCxnSpPr>
            <p:nvPr/>
          </p:nvCxnSpPr>
          <p:spPr>
            <a:xfrm>
              <a:off x="2484438" y="2825750"/>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16" name="Google Shape;1016;p287"/>
            <p:cNvCxnSpPr>
              <a:endCxn id="1017"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04" name="Google Shape;1004;p287"/>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05" name="Google Shape;1005;p287"/>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87"/>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5" name="Google Shape;1015;p287"/>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3" name="Google Shape;1013;p287"/>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9" name="Google Shape;1009;p287"/>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7" name="Google Shape;1017;p287"/>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1" name="Google Shape;1011;p287"/>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18" name="Google Shape;1018;p287"/>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9" name="Google Shape;1019;p287"/>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0" name="Google Shape;1020;p287"/>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1" name="Google Shape;1021;p287"/>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2" name="Google Shape;1022;p287"/>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3" name="Google Shape;1023;p287"/>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4" name="Google Shape;1024;p287"/>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5" name="Google Shape;1025;p287"/>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26" name="Shape 1026"/>
        <p:cNvGrpSpPr/>
        <p:nvPr/>
      </p:nvGrpSpPr>
      <p:grpSpPr>
        <a:xfrm>
          <a:off x="0" y="0"/>
          <a:ext cx="0" cy="0"/>
          <a:chOff x="0" y="0"/>
          <a:chExt cx="0" cy="0"/>
        </a:xfrm>
      </p:grpSpPr>
      <p:pic>
        <p:nvPicPr>
          <p:cNvPr descr="Shape&#10;&#10;Description automatically generated with low confidence" id="1027" name="Google Shape;102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8" name="Google Shape;102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9" name="Google Shape;102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30" name="Google Shape;1030;p288"/>
          <p:cNvGrpSpPr/>
          <p:nvPr/>
        </p:nvGrpSpPr>
        <p:grpSpPr>
          <a:xfrm>
            <a:off x="1060707" y="857568"/>
            <a:ext cx="3060700" cy="3921125"/>
            <a:chOff x="520700" y="865188"/>
            <a:chExt cx="3060700" cy="3921125"/>
          </a:xfrm>
        </p:grpSpPr>
        <p:cxnSp>
          <p:nvCxnSpPr>
            <p:cNvPr id="1031" name="Google Shape;1031;p288"/>
            <p:cNvCxnSpPr>
              <a:stCxn id="1032" idx="6"/>
              <a:endCxn id="1033" idx="2"/>
            </p:cNvCxnSpPr>
            <p:nvPr/>
          </p:nvCxnSpPr>
          <p:spPr>
            <a:xfrm flipH="1" rot="10800000">
              <a:off x="2484438" y="9690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34" name="Google Shape;1034;p288"/>
            <p:cNvCxnSpPr>
              <a:stCxn id="1032" idx="6"/>
              <a:endCxn id="1035" idx="2"/>
            </p:cNvCxnSpPr>
            <p:nvPr/>
          </p:nvCxnSpPr>
          <p:spPr>
            <a:xfrm flipH="1" rot="10800000">
              <a:off x="2484438" y="15882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36" name="Google Shape;1036;p288"/>
            <p:cNvCxnSpPr>
              <a:stCxn id="1032" idx="6"/>
              <a:endCxn id="1037" idx="2"/>
            </p:cNvCxnSpPr>
            <p:nvPr/>
          </p:nvCxnSpPr>
          <p:spPr>
            <a:xfrm flipH="1" rot="10800000">
              <a:off x="2484438" y="2206551"/>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38" name="Google Shape;1038;p288"/>
            <p:cNvCxnSpPr>
              <a:stCxn id="1032" idx="6"/>
              <a:endCxn id="1039" idx="2"/>
            </p:cNvCxnSpPr>
            <p:nvPr/>
          </p:nvCxnSpPr>
          <p:spPr>
            <a:xfrm>
              <a:off x="2484438" y="28257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40" name="Google Shape;1040;p288"/>
            <p:cNvCxnSpPr>
              <a:stCxn id="1032" idx="6"/>
              <a:endCxn id="1041" idx="2"/>
            </p:cNvCxnSpPr>
            <p:nvPr/>
          </p:nvCxnSpPr>
          <p:spPr>
            <a:xfrm>
              <a:off x="2484438" y="28257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42" name="Google Shape;1042;p288"/>
            <p:cNvCxnSpPr>
              <a:stCxn id="1032" idx="6"/>
              <a:endCxn id="1043" idx="2"/>
            </p:cNvCxnSpPr>
            <p:nvPr/>
          </p:nvCxnSpPr>
          <p:spPr>
            <a:xfrm>
              <a:off x="2484438" y="2825750"/>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44" name="Google Shape;1044;p288"/>
            <p:cNvCxnSpPr>
              <a:endCxn id="104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32" name="Google Shape;1032;p288"/>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33" name="Google Shape;1033;p288"/>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88"/>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3" name="Google Shape;1043;p288"/>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1" name="Google Shape;1041;p288"/>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7" name="Google Shape;1037;p288"/>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45" name="Google Shape;1045;p288"/>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9" name="Google Shape;1039;p288"/>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6" name="Google Shape;1046;p288"/>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7" name="Google Shape;1047;p288"/>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8" name="Google Shape;1048;p288"/>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9" name="Google Shape;1049;p288"/>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50" name="Google Shape;1050;p288"/>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51" name="Google Shape;1051;p288"/>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52" name="Google Shape;1052;p288"/>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53" name="Google Shape;1053;p288"/>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1054" name="Shape 1054"/>
        <p:cNvGrpSpPr/>
        <p:nvPr/>
      </p:nvGrpSpPr>
      <p:grpSpPr>
        <a:xfrm>
          <a:off x="0" y="0"/>
          <a:ext cx="0" cy="0"/>
          <a:chOff x="0" y="0"/>
          <a:chExt cx="0" cy="0"/>
        </a:xfrm>
      </p:grpSpPr>
      <p:pic>
        <p:nvPicPr>
          <p:cNvPr descr="Shape&#10;&#10;Description automatically generated with low confidence" id="1055" name="Google Shape;1055;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6" name="Google Shape;1056;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7" name="Google Shape;1057;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8" name="Google Shape;1058;p289"/>
          <p:cNvGrpSpPr/>
          <p:nvPr/>
        </p:nvGrpSpPr>
        <p:grpSpPr>
          <a:xfrm>
            <a:off x="1060707" y="857568"/>
            <a:ext cx="3060700" cy="3921125"/>
            <a:chOff x="520700" y="865188"/>
            <a:chExt cx="3060700" cy="3921125"/>
          </a:xfrm>
        </p:grpSpPr>
        <p:cxnSp>
          <p:nvCxnSpPr>
            <p:cNvPr id="1059" name="Google Shape;1059;p289"/>
            <p:cNvCxnSpPr>
              <a:stCxn id="1060" idx="6"/>
              <a:endCxn id="1061" idx="2"/>
            </p:cNvCxnSpPr>
            <p:nvPr/>
          </p:nvCxnSpPr>
          <p:spPr>
            <a:xfrm flipH="1" rot="10800000">
              <a:off x="2484438" y="9690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2" name="Google Shape;1062;p289"/>
            <p:cNvCxnSpPr>
              <a:stCxn id="1060" idx="6"/>
              <a:endCxn id="1063" idx="2"/>
            </p:cNvCxnSpPr>
            <p:nvPr/>
          </p:nvCxnSpPr>
          <p:spPr>
            <a:xfrm flipH="1" rot="10800000">
              <a:off x="2484438" y="15882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4" name="Google Shape;1064;p289"/>
            <p:cNvCxnSpPr>
              <a:stCxn id="1060" idx="6"/>
              <a:endCxn id="1065" idx="2"/>
            </p:cNvCxnSpPr>
            <p:nvPr/>
          </p:nvCxnSpPr>
          <p:spPr>
            <a:xfrm flipH="1" rot="10800000">
              <a:off x="2484438" y="2206551"/>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6" name="Google Shape;1066;p289"/>
            <p:cNvCxnSpPr>
              <a:stCxn id="1060" idx="6"/>
              <a:endCxn id="1067" idx="2"/>
            </p:cNvCxnSpPr>
            <p:nvPr/>
          </p:nvCxnSpPr>
          <p:spPr>
            <a:xfrm>
              <a:off x="2484438" y="28257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8" name="Google Shape;1068;p289"/>
            <p:cNvCxnSpPr>
              <a:stCxn id="1060" idx="6"/>
              <a:endCxn id="1069" idx="2"/>
            </p:cNvCxnSpPr>
            <p:nvPr/>
          </p:nvCxnSpPr>
          <p:spPr>
            <a:xfrm>
              <a:off x="2484438" y="28257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70" name="Google Shape;1070;p289"/>
            <p:cNvCxnSpPr>
              <a:stCxn id="1060" idx="6"/>
              <a:endCxn id="1071" idx="2"/>
            </p:cNvCxnSpPr>
            <p:nvPr/>
          </p:nvCxnSpPr>
          <p:spPr>
            <a:xfrm>
              <a:off x="2484438" y="2825750"/>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72" name="Google Shape;1072;p289"/>
            <p:cNvCxnSpPr>
              <a:endCxn id="107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60" name="Google Shape;1060;p289"/>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61" name="Google Shape;1061;p289"/>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1" name="Google Shape;1071;p289"/>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9" name="Google Shape;1069;p28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5" name="Google Shape;1065;p289"/>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73" name="Google Shape;1073;p28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7" name="Google Shape;1067;p289"/>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74" name="Google Shape;1074;p28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5" name="Google Shape;1075;p28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6" name="Google Shape;1076;p28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7" name="Google Shape;1077;p28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8" name="Google Shape;1078;p28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9" name="Google Shape;1079;p28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80" name="Google Shape;1080;p28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81" name="Google Shape;1081;p28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39" name="Shape 39"/>
        <p:cNvGrpSpPr/>
        <p:nvPr/>
      </p:nvGrpSpPr>
      <p:grpSpPr>
        <a:xfrm>
          <a:off x="0" y="0"/>
          <a:ext cx="0" cy="0"/>
          <a:chOff x="0" y="0"/>
          <a:chExt cx="0" cy="0"/>
        </a:xfrm>
      </p:grpSpPr>
      <p:pic>
        <p:nvPicPr>
          <p:cNvPr id="40" name="Google Shape;40;p227"/>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41" name="Google Shape;41;p227"/>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42" name="Google Shape;42;p227"/>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3" name="Google Shape;43;p227"/>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4" name="Google Shape;44;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082" name="Shape 1082"/>
        <p:cNvGrpSpPr/>
        <p:nvPr/>
      </p:nvGrpSpPr>
      <p:grpSpPr>
        <a:xfrm>
          <a:off x="0" y="0"/>
          <a:ext cx="0" cy="0"/>
          <a:chOff x="0" y="0"/>
          <a:chExt cx="0" cy="0"/>
        </a:xfrm>
      </p:grpSpPr>
      <p:pic>
        <p:nvPicPr>
          <p:cNvPr descr="Shape&#10;&#10;Description automatically generated with low confidence" id="1083" name="Google Shape;1083;p29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84" name="Google Shape;1084;p29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5" name="Google Shape;1085;p29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6" name="Google Shape;1086;p290"/>
          <p:cNvGrpSpPr/>
          <p:nvPr/>
        </p:nvGrpSpPr>
        <p:grpSpPr>
          <a:xfrm>
            <a:off x="2441263" y="1060409"/>
            <a:ext cx="4259386" cy="3399177"/>
            <a:chOff x="2441263" y="1068029"/>
            <a:chExt cx="4259386" cy="3399177"/>
          </a:xfrm>
        </p:grpSpPr>
        <p:pic>
          <p:nvPicPr>
            <p:cNvPr descr="Icon&#10;&#10;Description automatically generated" id="1087" name="Google Shape;1087;p290"/>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088" name="Google Shape;1088;p290"/>
            <p:cNvGrpSpPr/>
            <p:nvPr/>
          </p:nvGrpSpPr>
          <p:grpSpPr>
            <a:xfrm>
              <a:off x="2441263" y="1089939"/>
              <a:ext cx="4259386" cy="3377267"/>
              <a:chOff x="2441263" y="1089939"/>
              <a:chExt cx="4259386" cy="3377267"/>
            </a:xfrm>
          </p:grpSpPr>
          <p:sp>
            <p:nvSpPr>
              <p:cNvPr id="1089" name="Google Shape;1089;p290"/>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0" name="Google Shape;1090;p290"/>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1" name="Google Shape;1091;p290"/>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2" name="Google Shape;1092;p290"/>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3" name="Google Shape;1093;p290"/>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4" name="Google Shape;1094;p290"/>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5" name="Google Shape;1095;p290"/>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6" name="Google Shape;1096;p290"/>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7" name="Google Shape;1097;p290"/>
            <p:cNvGrpSpPr/>
            <p:nvPr/>
          </p:nvGrpSpPr>
          <p:grpSpPr>
            <a:xfrm>
              <a:off x="3551613" y="1402488"/>
              <a:ext cx="2053983" cy="2053983"/>
              <a:chOff x="3766548" y="1602249"/>
              <a:chExt cx="2053983" cy="2053983"/>
            </a:xfrm>
          </p:grpSpPr>
          <p:sp>
            <p:nvSpPr>
              <p:cNvPr id="1098" name="Google Shape;1098;p290"/>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9" name="Google Shape;1099;p290"/>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00" name="Google Shape;1100;p290"/>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1" name="Google Shape;1101;p290"/>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2" name="Google Shape;1102;p290"/>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3" name="Google Shape;1103;p290"/>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4" name="Google Shape;1104;p290"/>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5" name="Google Shape;1105;p290"/>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6" name="Google Shape;1106;p290"/>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7" name="Google Shape;1107;p290"/>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8" name="Google Shape;1108;p290"/>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09" name="Shape 1109"/>
        <p:cNvGrpSpPr/>
        <p:nvPr/>
      </p:nvGrpSpPr>
      <p:grpSpPr>
        <a:xfrm>
          <a:off x="0" y="0"/>
          <a:ext cx="0" cy="0"/>
          <a:chOff x="0" y="0"/>
          <a:chExt cx="0" cy="0"/>
        </a:xfrm>
      </p:grpSpPr>
      <p:pic>
        <p:nvPicPr>
          <p:cNvPr descr="Shape&#10;&#10;Description automatically generated with low confidence" id="1110" name="Google Shape;1110;p29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11" name="Google Shape;1111;p29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2" name="Google Shape;1112;p29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13" name="Google Shape;1113;p291"/>
          <p:cNvGrpSpPr/>
          <p:nvPr/>
        </p:nvGrpSpPr>
        <p:grpSpPr>
          <a:xfrm>
            <a:off x="1941529" y="1105301"/>
            <a:ext cx="5260942" cy="3388546"/>
            <a:chOff x="1941529" y="1120931"/>
            <a:chExt cx="5260942" cy="3388546"/>
          </a:xfrm>
        </p:grpSpPr>
        <p:sp>
          <p:nvSpPr>
            <p:cNvPr descr="A picture containing icon&#10;&#10;Description automatically generated" id="1114" name="Google Shape;1114;p291"/>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sp>
        <p:sp>
          <p:nvSpPr>
            <p:cNvPr id="1115" name="Google Shape;1115;p291"/>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1</a:t>
              </a:r>
              <a:endParaRPr/>
            </a:p>
          </p:txBody>
        </p:sp>
        <p:sp>
          <p:nvSpPr>
            <p:cNvPr id="1116" name="Google Shape;1116;p291"/>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3</a:t>
              </a:r>
              <a:endParaRPr/>
            </a:p>
          </p:txBody>
        </p:sp>
        <p:sp>
          <p:nvSpPr>
            <p:cNvPr id="1117" name="Google Shape;1117;p291"/>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5</a:t>
              </a:r>
              <a:endParaRPr/>
            </a:p>
          </p:txBody>
        </p:sp>
        <p:sp>
          <p:nvSpPr>
            <p:cNvPr id="1118" name="Google Shape;1118;p291"/>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7</a:t>
              </a:r>
              <a:endParaRPr/>
            </a:p>
          </p:txBody>
        </p:sp>
        <p:sp>
          <p:nvSpPr>
            <p:cNvPr id="1119" name="Google Shape;1119;p291"/>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8</a:t>
              </a:r>
              <a:endParaRPr/>
            </a:p>
          </p:txBody>
        </p:sp>
        <p:sp>
          <p:nvSpPr>
            <p:cNvPr id="1120" name="Google Shape;1120;p291"/>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6</a:t>
              </a:r>
              <a:endParaRPr/>
            </a:p>
          </p:txBody>
        </p:sp>
        <p:sp>
          <p:nvSpPr>
            <p:cNvPr id="1121" name="Google Shape;1121;p291"/>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4</a:t>
              </a:r>
              <a:endParaRPr/>
            </a:p>
          </p:txBody>
        </p:sp>
        <p:sp>
          <p:nvSpPr>
            <p:cNvPr id="1122" name="Google Shape;1122;p291"/>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2</a:t>
              </a:r>
              <a:endParaRPr/>
            </a:p>
          </p:txBody>
        </p:sp>
      </p:grpSp>
      <p:sp>
        <p:nvSpPr>
          <p:cNvPr id="1123" name="Google Shape;1123;p291"/>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4" name="Google Shape;1124;p291"/>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5" name="Google Shape;1125;p291"/>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6" name="Google Shape;1126;p291"/>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7" name="Google Shape;1127;p291"/>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8" name="Google Shape;1128;p291"/>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9" name="Google Shape;1129;p291"/>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30" name="Google Shape;1130;p291"/>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31" name="Google Shape;1131;p291"/>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32" name="Shape 1132"/>
        <p:cNvGrpSpPr/>
        <p:nvPr/>
      </p:nvGrpSpPr>
      <p:grpSpPr>
        <a:xfrm>
          <a:off x="0" y="0"/>
          <a:ext cx="0" cy="0"/>
          <a:chOff x="0" y="0"/>
          <a:chExt cx="0" cy="0"/>
        </a:xfrm>
      </p:grpSpPr>
      <p:pic>
        <p:nvPicPr>
          <p:cNvPr descr="Shape&#10;&#10;Description automatically generated with low confidence" id="1133" name="Google Shape;1133;p29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34" name="Google Shape;1134;p29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5" name="Google Shape;1135;p29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6" name="Google Shape;1136;p292"/>
          <p:cNvGrpSpPr/>
          <p:nvPr/>
        </p:nvGrpSpPr>
        <p:grpSpPr>
          <a:xfrm>
            <a:off x="1761518" y="3131028"/>
            <a:ext cx="5620964" cy="646462"/>
            <a:chOff x="881517" y="3131028"/>
            <a:chExt cx="5620964" cy="646462"/>
          </a:xfrm>
        </p:grpSpPr>
        <p:grpSp>
          <p:nvGrpSpPr>
            <p:cNvPr id="1137" name="Google Shape;1137;p292"/>
            <p:cNvGrpSpPr/>
            <p:nvPr/>
          </p:nvGrpSpPr>
          <p:grpSpPr>
            <a:xfrm>
              <a:off x="881517" y="3131028"/>
              <a:ext cx="397892" cy="646462"/>
              <a:chOff x="1400864" y="1624076"/>
              <a:chExt cx="560368" cy="910439"/>
            </a:xfrm>
          </p:grpSpPr>
          <p:grpSp>
            <p:nvGrpSpPr>
              <p:cNvPr id="1138" name="Google Shape;1138;p292"/>
              <p:cNvGrpSpPr/>
              <p:nvPr/>
            </p:nvGrpSpPr>
            <p:grpSpPr>
              <a:xfrm>
                <a:off x="1400864" y="1624076"/>
                <a:ext cx="560368" cy="825149"/>
                <a:chOff x="1342876" y="1647676"/>
                <a:chExt cx="560368" cy="825149"/>
              </a:xfrm>
            </p:grpSpPr>
            <p:sp>
              <p:nvSpPr>
                <p:cNvPr id="1139" name="Google Shape;1139;p29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40" name="Google Shape;1140;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1" name="Google Shape;1141;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2" name="Google Shape;1142;p29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3" name="Google Shape;1143;p292"/>
            <p:cNvGrpSpPr/>
            <p:nvPr/>
          </p:nvGrpSpPr>
          <p:grpSpPr>
            <a:xfrm>
              <a:off x="2622541" y="3131028"/>
              <a:ext cx="397892" cy="646462"/>
              <a:chOff x="1400864" y="1624076"/>
              <a:chExt cx="560368" cy="910439"/>
            </a:xfrm>
          </p:grpSpPr>
          <p:grpSp>
            <p:nvGrpSpPr>
              <p:cNvPr id="1144" name="Google Shape;1144;p292"/>
              <p:cNvGrpSpPr/>
              <p:nvPr/>
            </p:nvGrpSpPr>
            <p:grpSpPr>
              <a:xfrm>
                <a:off x="1400864" y="1624076"/>
                <a:ext cx="560368" cy="825149"/>
                <a:chOff x="1342876" y="1647676"/>
                <a:chExt cx="560368" cy="825149"/>
              </a:xfrm>
            </p:grpSpPr>
            <p:sp>
              <p:nvSpPr>
                <p:cNvPr id="1145" name="Google Shape;1145;p2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46" name="Google Shape;1146;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7" name="Google Shape;1147;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8" name="Google Shape;1148;p29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9" name="Google Shape;1149;p292"/>
            <p:cNvGrpSpPr/>
            <p:nvPr/>
          </p:nvGrpSpPr>
          <p:grpSpPr>
            <a:xfrm>
              <a:off x="4363565" y="3131028"/>
              <a:ext cx="397892" cy="646462"/>
              <a:chOff x="1400864" y="1624076"/>
              <a:chExt cx="560368" cy="910439"/>
            </a:xfrm>
          </p:grpSpPr>
          <p:grpSp>
            <p:nvGrpSpPr>
              <p:cNvPr id="1150" name="Google Shape;1150;p292"/>
              <p:cNvGrpSpPr/>
              <p:nvPr/>
            </p:nvGrpSpPr>
            <p:grpSpPr>
              <a:xfrm>
                <a:off x="1400864" y="1624076"/>
                <a:ext cx="560368" cy="825149"/>
                <a:chOff x="1342876" y="1647676"/>
                <a:chExt cx="560368" cy="825149"/>
              </a:xfrm>
            </p:grpSpPr>
            <p:sp>
              <p:nvSpPr>
                <p:cNvPr id="1151" name="Google Shape;1151;p29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52" name="Google Shape;1152;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3" name="Google Shape;1153;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4" name="Google Shape;1154;p29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55" name="Google Shape;1155;p292"/>
            <p:cNvGrpSpPr/>
            <p:nvPr/>
          </p:nvGrpSpPr>
          <p:grpSpPr>
            <a:xfrm>
              <a:off x="6104589" y="3131028"/>
              <a:ext cx="397892" cy="646462"/>
              <a:chOff x="1400864" y="1624076"/>
              <a:chExt cx="560368" cy="910439"/>
            </a:xfrm>
          </p:grpSpPr>
          <p:grpSp>
            <p:nvGrpSpPr>
              <p:cNvPr id="1156" name="Google Shape;1156;p292"/>
              <p:cNvGrpSpPr/>
              <p:nvPr/>
            </p:nvGrpSpPr>
            <p:grpSpPr>
              <a:xfrm>
                <a:off x="1400864" y="1624076"/>
                <a:ext cx="560368" cy="825149"/>
                <a:chOff x="1342876" y="1647676"/>
                <a:chExt cx="560368" cy="825149"/>
              </a:xfrm>
            </p:grpSpPr>
            <p:sp>
              <p:nvSpPr>
                <p:cNvPr id="1157" name="Google Shape;1157;p2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58" name="Google Shape;1158;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9" name="Google Shape;1159;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0" name="Google Shape;1160;p29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61" name="Google Shape;1161;p292"/>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62" name="Google Shape;1162;p292"/>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63" name="Google Shape;1163;p292"/>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64" name="Google Shape;1164;p292"/>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165" name="Google Shape;1165;p292"/>
          <p:cNvGrpSpPr/>
          <p:nvPr/>
        </p:nvGrpSpPr>
        <p:grpSpPr>
          <a:xfrm>
            <a:off x="881517" y="1424144"/>
            <a:ext cx="7361989" cy="646462"/>
            <a:chOff x="881517" y="2219381"/>
            <a:chExt cx="7361989" cy="646462"/>
          </a:xfrm>
        </p:grpSpPr>
        <p:grpSp>
          <p:nvGrpSpPr>
            <p:cNvPr id="1166" name="Google Shape;1166;p292"/>
            <p:cNvGrpSpPr/>
            <p:nvPr/>
          </p:nvGrpSpPr>
          <p:grpSpPr>
            <a:xfrm>
              <a:off x="881517" y="2219381"/>
              <a:ext cx="397892" cy="646462"/>
              <a:chOff x="1400864" y="1624076"/>
              <a:chExt cx="560368" cy="910439"/>
            </a:xfrm>
          </p:grpSpPr>
          <p:grpSp>
            <p:nvGrpSpPr>
              <p:cNvPr id="1167" name="Google Shape;1167;p292"/>
              <p:cNvGrpSpPr/>
              <p:nvPr/>
            </p:nvGrpSpPr>
            <p:grpSpPr>
              <a:xfrm>
                <a:off x="1400864" y="1624076"/>
                <a:ext cx="560368" cy="825149"/>
                <a:chOff x="1342876" y="1647676"/>
                <a:chExt cx="560368" cy="825149"/>
              </a:xfrm>
            </p:grpSpPr>
            <p:sp>
              <p:nvSpPr>
                <p:cNvPr id="1168" name="Google Shape;1168;p2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69" name="Google Shape;1169;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0" name="Google Shape;1170;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1" name="Google Shape;1171;p29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2" name="Google Shape;1172;p292"/>
            <p:cNvGrpSpPr/>
            <p:nvPr/>
          </p:nvGrpSpPr>
          <p:grpSpPr>
            <a:xfrm>
              <a:off x="2622541" y="2219381"/>
              <a:ext cx="397892" cy="646462"/>
              <a:chOff x="1400864" y="1624076"/>
              <a:chExt cx="560368" cy="910439"/>
            </a:xfrm>
          </p:grpSpPr>
          <p:grpSp>
            <p:nvGrpSpPr>
              <p:cNvPr id="1173" name="Google Shape;1173;p292"/>
              <p:cNvGrpSpPr/>
              <p:nvPr/>
            </p:nvGrpSpPr>
            <p:grpSpPr>
              <a:xfrm>
                <a:off x="1400864" y="1624076"/>
                <a:ext cx="560368" cy="825149"/>
                <a:chOff x="1342876" y="1647676"/>
                <a:chExt cx="560368" cy="825149"/>
              </a:xfrm>
            </p:grpSpPr>
            <p:sp>
              <p:nvSpPr>
                <p:cNvPr id="1174" name="Google Shape;1174;p29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75" name="Google Shape;1175;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6" name="Google Shape;1176;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7" name="Google Shape;1177;p29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8" name="Google Shape;1178;p292"/>
            <p:cNvGrpSpPr/>
            <p:nvPr/>
          </p:nvGrpSpPr>
          <p:grpSpPr>
            <a:xfrm>
              <a:off x="4363565" y="2219381"/>
              <a:ext cx="397892" cy="646462"/>
              <a:chOff x="1400864" y="1624076"/>
              <a:chExt cx="560368" cy="910439"/>
            </a:xfrm>
          </p:grpSpPr>
          <p:grpSp>
            <p:nvGrpSpPr>
              <p:cNvPr id="1179" name="Google Shape;1179;p292"/>
              <p:cNvGrpSpPr/>
              <p:nvPr/>
            </p:nvGrpSpPr>
            <p:grpSpPr>
              <a:xfrm>
                <a:off x="1400864" y="1624076"/>
                <a:ext cx="560368" cy="825149"/>
                <a:chOff x="1342876" y="1647676"/>
                <a:chExt cx="560368" cy="825149"/>
              </a:xfrm>
            </p:grpSpPr>
            <p:sp>
              <p:nvSpPr>
                <p:cNvPr id="1180" name="Google Shape;1180;p2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81" name="Google Shape;1181;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2" name="Google Shape;1182;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3" name="Google Shape;1183;p29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4" name="Google Shape;1184;p292"/>
            <p:cNvGrpSpPr/>
            <p:nvPr/>
          </p:nvGrpSpPr>
          <p:grpSpPr>
            <a:xfrm>
              <a:off x="6104589" y="2219381"/>
              <a:ext cx="397892" cy="646462"/>
              <a:chOff x="1400864" y="1624076"/>
              <a:chExt cx="560368" cy="910439"/>
            </a:xfrm>
          </p:grpSpPr>
          <p:grpSp>
            <p:nvGrpSpPr>
              <p:cNvPr id="1185" name="Google Shape;1185;p292"/>
              <p:cNvGrpSpPr/>
              <p:nvPr/>
            </p:nvGrpSpPr>
            <p:grpSpPr>
              <a:xfrm>
                <a:off x="1400864" y="1624076"/>
                <a:ext cx="560368" cy="825149"/>
                <a:chOff x="1342876" y="1647676"/>
                <a:chExt cx="560368" cy="825149"/>
              </a:xfrm>
            </p:grpSpPr>
            <p:sp>
              <p:nvSpPr>
                <p:cNvPr id="1186" name="Google Shape;1186;p292"/>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87" name="Google Shape;1187;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8" name="Google Shape;1188;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9" name="Google Shape;1189;p292"/>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90" name="Google Shape;1190;p292"/>
            <p:cNvGrpSpPr/>
            <p:nvPr/>
          </p:nvGrpSpPr>
          <p:grpSpPr>
            <a:xfrm>
              <a:off x="7845614" y="2219381"/>
              <a:ext cx="397892" cy="646462"/>
              <a:chOff x="1400864" y="1624076"/>
              <a:chExt cx="560368" cy="910439"/>
            </a:xfrm>
          </p:grpSpPr>
          <p:grpSp>
            <p:nvGrpSpPr>
              <p:cNvPr id="1191" name="Google Shape;1191;p292"/>
              <p:cNvGrpSpPr/>
              <p:nvPr/>
            </p:nvGrpSpPr>
            <p:grpSpPr>
              <a:xfrm>
                <a:off x="1400864" y="1624076"/>
                <a:ext cx="560368" cy="825149"/>
                <a:chOff x="1342876" y="1647676"/>
                <a:chExt cx="560368" cy="825149"/>
              </a:xfrm>
            </p:grpSpPr>
            <p:sp>
              <p:nvSpPr>
                <p:cNvPr id="1192" name="Google Shape;1192;p292"/>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93" name="Google Shape;1193;p292"/>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4" name="Google Shape;1194;p292"/>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5" name="Google Shape;1195;p292"/>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6" name="Google Shape;1196;p292"/>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97" name="Google Shape;1197;p292"/>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98" name="Google Shape;1198;p292"/>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99" name="Google Shape;1199;p292"/>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00" name="Google Shape;1200;p292"/>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01" name="Shape 1201"/>
        <p:cNvGrpSpPr/>
        <p:nvPr/>
      </p:nvGrpSpPr>
      <p:grpSpPr>
        <a:xfrm>
          <a:off x="0" y="0"/>
          <a:ext cx="0" cy="0"/>
          <a:chOff x="0" y="0"/>
          <a:chExt cx="0" cy="0"/>
        </a:xfrm>
      </p:grpSpPr>
      <p:pic>
        <p:nvPicPr>
          <p:cNvPr descr="Shape&#10;&#10;Description automatically generated with low confidence" id="1202" name="Google Shape;1202;p29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03" name="Google Shape;1203;p29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4" name="Google Shape;1204;p29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05" name="Google Shape;1205;p293"/>
          <p:cNvGrpSpPr/>
          <p:nvPr/>
        </p:nvGrpSpPr>
        <p:grpSpPr>
          <a:xfrm>
            <a:off x="1761518" y="3131028"/>
            <a:ext cx="5620964" cy="646462"/>
            <a:chOff x="881517" y="3131028"/>
            <a:chExt cx="5620964" cy="646462"/>
          </a:xfrm>
        </p:grpSpPr>
        <p:grpSp>
          <p:nvGrpSpPr>
            <p:cNvPr id="1206" name="Google Shape;1206;p293"/>
            <p:cNvGrpSpPr/>
            <p:nvPr/>
          </p:nvGrpSpPr>
          <p:grpSpPr>
            <a:xfrm>
              <a:off x="881517" y="3131028"/>
              <a:ext cx="397892" cy="646462"/>
              <a:chOff x="1400864" y="1624076"/>
              <a:chExt cx="560368" cy="910439"/>
            </a:xfrm>
          </p:grpSpPr>
          <p:grpSp>
            <p:nvGrpSpPr>
              <p:cNvPr id="1207" name="Google Shape;1207;p293"/>
              <p:cNvGrpSpPr/>
              <p:nvPr/>
            </p:nvGrpSpPr>
            <p:grpSpPr>
              <a:xfrm>
                <a:off x="1400864" y="1624076"/>
                <a:ext cx="560368" cy="825149"/>
                <a:chOff x="1342876" y="1647676"/>
                <a:chExt cx="560368" cy="825149"/>
              </a:xfrm>
            </p:grpSpPr>
            <p:sp>
              <p:nvSpPr>
                <p:cNvPr id="1208" name="Google Shape;1208;p29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09" name="Google Shape;1209;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0" name="Google Shape;1210;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1" name="Google Shape;1211;p29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2" name="Google Shape;1212;p293"/>
            <p:cNvGrpSpPr/>
            <p:nvPr/>
          </p:nvGrpSpPr>
          <p:grpSpPr>
            <a:xfrm>
              <a:off x="2622541" y="3131028"/>
              <a:ext cx="397892" cy="646462"/>
              <a:chOff x="1400864" y="1624076"/>
              <a:chExt cx="560368" cy="910439"/>
            </a:xfrm>
          </p:grpSpPr>
          <p:grpSp>
            <p:nvGrpSpPr>
              <p:cNvPr id="1213" name="Google Shape;1213;p293"/>
              <p:cNvGrpSpPr/>
              <p:nvPr/>
            </p:nvGrpSpPr>
            <p:grpSpPr>
              <a:xfrm>
                <a:off x="1400864" y="1624076"/>
                <a:ext cx="560368" cy="825149"/>
                <a:chOff x="1342876" y="1647676"/>
                <a:chExt cx="560368" cy="825149"/>
              </a:xfrm>
            </p:grpSpPr>
            <p:sp>
              <p:nvSpPr>
                <p:cNvPr id="1214" name="Google Shape;1214;p2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15" name="Google Shape;1215;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6" name="Google Shape;1216;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7" name="Google Shape;1217;p29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8" name="Google Shape;1218;p293"/>
            <p:cNvGrpSpPr/>
            <p:nvPr/>
          </p:nvGrpSpPr>
          <p:grpSpPr>
            <a:xfrm>
              <a:off x="4363565" y="3131028"/>
              <a:ext cx="397892" cy="646462"/>
              <a:chOff x="1400864" y="1624076"/>
              <a:chExt cx="560368" cy="910439"/>
            </a:xfrm>
          </p:grpSpPr>
          <p:grpSp>
            <p:nvGrpSpPr>
              <p:cNvPr id="1219" name="Google Shape;1219;p293"/>
              <p:cNvGrpSpPr/>
              <p:nvPr/>
            </p:nvGrpSpPr>
            <p:grpSpPr>
              <a:xfrm>
                <a:off x="1400864" y="1624076"/>
                <a:ext cx="560368" cy="825149"/>
                <a:chOff x="1342876" y="1647676"/>
                <a:chExt cx="560368" cy="825149"/>
              </a:xfrm>
            </p:grpSpPr>
            <p:sp>
              <p:nvSpPr>
                <p:cNvPr id="1220" name="Google Shape;1220;p29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21" name="Google Shape;1221;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2" name="Google Shape;1222;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3" name="Google Shape;1223;p29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4" name="Google Shape;1224;p293"/>
            <p:cNvGrpSpPr/>
            <p:nvPr/>
          </p:nvGrpSpPr>
          <p:grpSpPr>
            <a:xfrm>
              <a:off x="6104589" y="3131028"/>
              <a:ext cx="397892" cy="646462"/>
              <a:chOff x="1400864" y="1624076"/>
              <a:chExt cx="560368" cy="910439"/>
            </a:xfrm>
          </p:grpSpPr>
          <p:grpSp>
            <p:nvGrpSpPr>
              <p:cNvPr id="1225" name="Google Shape;1225;p293"/>
              <p:cNvGrpSpPr/>
              <p:nvPr/>
            </p:nvGrpSpPr>
            <p:grpSpPr>
              <a:xfrm>
                <a:off x="1400864" y="1624076"/>
                <a:ext cx="560368" cy="825149"/>
                <a:chOff x="1342876" y="1647676"/>
                <a:chExt cx="560368" cy="825149"/>
              </a:xfrm>
            </p:grpSpPr>
            <p:sp>
              <p:nvSpPr>
                <p:cNvPr id="1226" name="Google Shape;1226;p2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27" name="Google Shape;1227;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8" name="Google Shape;1228;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9" name="Google Shape;1229;p29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30" name="Google Shape;1230;p293"/>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31" name="Google Shape;1231;p293"/>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32" name="Google Shape;1232;p293"/>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33" name="Google Shape;1233;p293"/>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234" name="Google Shape;1234;p293"/>
          <p:cNvGrpSpPr/>
          <p:nvPr/>
        </p:nvGrpSpPr>
        <p:grpSpPr>
          <a:xfrm>
            <a:off x="881517" y="1424144"/>
            <a:ext cx="7361989" cy="646462"/>
            <a:chOff x="881517" y="2219381"/>
            <a:chExt cx="7361989" cy="646462"/>
          </a:xfrm>
        </p:grpSpPr>
        <p:grpSp>
          <p:nvGrpSpPr>
            <p:cNvPr id="1235" name="Google Shape;1235;p293"/>
            <p:cNvGrpSpPr/>
            <p:nvPr/>
          </p:nvGrpSpPr>
          <p:grpSpPr>
            <a:xfrm>
              <a:off x="881517" y="2219381"/>
              <a:ext cx="397892" cy="646462"/>
              <a:chOff x="1400864" y="1624076"/>
              <a:chExt cx="560368" cy="910439"/>
            </a:xfrm>
          </p:grpSpPr>
          <p:grpSp>
            <p:nvGrpSpPr>
              <p:cNvPr id="1236" name="Google Shape;1236;p293"/>
              <p:cNvGrpSpPr/>
              <p:nvPr/>
            </p:nvGrpSpPr>
            <p:grpSpPr>
              <a:xfrm>
                <a:off x="1400864" y="1624076"/>
                <a:ext cx="560368" cy="825149"/>
                <a:chOff x="1342876" y="1647676"/>
                <a:chExt cx="560368" cy="825149"/>
              </a:xfrm>
            </p:grpSpPr>
            <p:sp>
              <p:nvSpPr>
                <p:cNvPr id="1237" name="Google Shape;1237;p2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38" name="Google Shape;1238;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9" name="Google Shape;1239;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0" name="Google Shape;1240;p29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1" name="Google Shape;1241;p293"/>
            <p:cNvGrpSpPr/>
            <p:nvPr/>
          </p:nvGrpSpPr>
          <p:grpSpPr>
            <a:xfrm>
              <a:off x="2622541" y="2219381"/>
              <a:ext cx="397892" cy="646462"/>
              <a:chOff x="1400864" y="1624076"/>
              <a:chExt cx="560368" cy="910439"/>
            </a:xfrm>
          </p:grpSpPr>
          <p:grpSp>
            <p:nvGrpSpPr>
              <p:cNvPr id="1242" name="Google Shape;1242;p293"/>
              <p:cNvGrpSpPr/>
              <p:nvPr/>
            </p:nvGrpSpPr>
            <p:grpSpPr>
              <a:xfrm>
                <a:off x="1400864" y="1624076"/>
                <a:ext cx="560368" cy="825149"/>
                <a:chOff x="1342876" y="1647676"/>
                <a:chExt cx="560368" cy="825149"/>
              </a:xfrm>
            </p:grpSpPr>
            <p:sp>
              <p:nvSpPr>
                <p:cNvPr id="1243" name="Google Shape;1243;p29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44" name="Google Shape;1244;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5" name="Google Shape;1245;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6" name="Google Shape;1246;p29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7" name="Google Shape;1247;p293"/>
            <p:cNvGrpSpPr/>
            <p:nvPr/>
          </p:nvGrpSpPr>
          <p:grpSpPr>
            <a:xfrm>
              <a:off x="4363565" y="2219381"/>
              <a:ext cx="397892" cy="646462"/>
              <a:chOff x="1400864" y="1624076"/>
              <a:chExt cx="560368" cy="910439"/>
            </a:xfrm>
          </p:grpSpPr>
          <p:grpSp>
            <p:nvGrpSpPr>
              <p:cNvPr id="1248" name="Google Shape;1248;p293"/>
              <p:cNvGrpSpPr/>
              <p:nvPr/>
            </p:nvGrpSpPr>
            <p:grpSpPr>
              <a:xfrm>
                <a:off x="1400864" y="1624076"/>
                <a:ext cx="560368" cy="825149"/>
                <a:chOff x="1342876" y="1647676"/>
                <a:chExt cx="560368" cy="825149"/>
              </a:xfrm>
            </p:grpSpPr>
            <p:sp>
              <p:nvSpPr>
                <p:cNvPr id="1249" name="Google Shape;1249;p2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50" name="Google Shape;1250;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1" name="Google Shape;1251;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2" name="Google Shape;1252;p29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3" name="Google Shape;1253;p293"/>
            <p:cNvGrpSpPr/>
            <p:nvPr/>
          </p:nvGrpSpPr>
          <p:grpSpPr>
            <a:xfrm>
              <a:off x="6104589" y="2219381"/>
              <a:ext cx="397892" cy="646462"/>
              <a:chOff x="1400864" y="1624076"/>
              <a:chExt cx="560368" cy="910439"/>
            </a:xfrm>
          </p:grpSpPr>
          <p:grpSp>
            <p:nvGrpSpPr>
              <p:cNvPr id="1254" name="Google Shape;1254;p293"/>
              <p:cNvGrpSpPr/>
              <p:nvPr/>
            </p:nvGrpSpPr>
            <p:grpSpPr>
              <a:xfrm>
                <a:off x="1400864" y="1624076"/>
                <a:ext cx="560368" cy="825149"/>
                <a:chOff x="1342876" y="1647676"/>
                <a:chExt cx="560368" cy="825149"/>
              </a:xfrm>
            </p:grpSpPr>
            <p:sp>
              <p:nvSpPr>
                <p:cNvPr id="1255" name="Google Shape;1255;p293"/>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56" name="Google Shape;1256;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7" name="Google Shape;1257;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8" name="Google Shape;1258;p293"/>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9" name="Google Shape;1259;p293"/>
            <p:cNvGrpSpPr/>
            <p:nvPr/>
          </p:nvGrpSpPr>
          <p:grpSpPr>
            <a:xfrm>
              <a:off x="7845614" y="2219381"/>
              <a:ext cx="397892" cy="646462"/>
              <a:chOff x="1400864" y="1624076"/>
              <a:chExt cx="560368" cy="910439"/>
            </a:xfrm>
          </p:grpSpPr>
          <p:grpSp>
            <p:nvGrpSpPr>
              <p:cNvPr id="1260" name="Google Shape;1260;p293"/>
              <p:cNvGrpSpPr/>
              <p:nvPr/>
            </p:nvGrpSpPr>
            <p:grpSpPr>
              <a:xfrm>
                <a:off x="1400864" y="1624076"/>
                <a:ext cx="560368" cy="825149"/>
                <a:chOff x="1342876" y="1647676"/>
                <a:chExt cx="560368" cy="825149"/>
              </a:xfrm>
            </p:grpSpPr>
            <p:sp>
              <p:nvSpPr>
                <p:cNvPr id="1261" name="Google Shape;1261;p293"/>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62" name="Google Shape;1262;p293"/>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3" name="Google Shape;1263;p293"/>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4" name="Google Shape;1264;p293"/>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65" name="Google Shape;1265;p293"/>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6" name="Google Shape;1266;p293"/>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7" name="Google Shape;1267;p293"/>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8" name="Google Shape;1268;p293"/>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9" name="Google Shape;1269;p293"/>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270" name="Shape 1270"/>
        <p:cNvGrpSpPr/>
        <p:nvPr/>
      </p:nvGrpSpPr>
      <p:grpSpPr>
        <a:xfrm>
          <a:off x="0" y="0"/>
          <a:ext cx="0" cy="0"/>
          <a:chOff x="0" y="0"/>
          <a:chExt cx="0" cy="0"/>
        </a:xfrm>
      </p:grpSpPr>
      <p:pic>
        <p:nvPicPr>
          <p:cNvPr descr="Shape&#10;&#10;Description automatically generated with low confidence" id="1271" name="Google Shape;1271;p29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72" name="Google Shape;1272;p29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3" name="Google Shape;1273;p29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74" name="Google Shape;1274;p294"/>
          <p:cNvGrpSpPr/>
          <p:nvPr/>
        </p:nvGrpSpPr>
        <p:grpSpPr>
          <a:xfrm>
            <a:off x="1761518" y="3131028"/>
            <a:ext cx="5620964" cy="646462"/>
            <a:chOff x="881517" y="3131028"/>
            <a:chExt cx="5620964" cy="646462"/>
          </a:xfrm>
        </p:grpSpPr>
        <p:grpSp>
          <p:nvGrpSpPr>
            <p:cNvPr id="1275" name="Google Shape;1275;p294"/>
            <p:cNvGrpSpPr/>
            <p:nvPr/>
          </p:nvGrpSpPr>
          <p:grpSpPr>
            <a:xfrm>
              <a:off x="881517" y="3131028"/>
              <a:ext cx="397892" cy="646462"/>
              <a:chOff x="1400864" y="1624076"/>
              <a:chExt cx="560368" cy="910439"/>
            </a:xfrm>
          </p:grpSpPr>
          <p:grpSp>
            <p:nvGrpSpPr>
              <p:cNvPr id="1276" name="Google Shape;1276;p294"/>
              <p:cNvGrpSpPr/>
              <p:nvPr/>
            </p:nvGrpSpPr>
            <p:grpSpPr>
              <a:xfrm>
                <a:off x="1400864" y="1624076"/>
                <a:ext cx="560368" cy="825149"/>
                <a:chOff x="1342876" y="1647676"/>
                <a:chExt cx="560368" cy="825149"/>
              </a:xfrm>
            </p:grpSpPr>
            <p:sp>
              <p:nvSpPr>
                <p:cNvPr id="1277" name="Google Shape;1277;p29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78" name="Google Shape;1278;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9" name="Google Shape;1279;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0" name="Google Shape;1280;p29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1" name="Google Shape;1281;p294"/>
            <p:cNvGrpSpPr/>
            <p:nvPr/>
          </p:nvGrpSpPr>
          <p:grpSpPr>
            <a:xfrm>
              <a:off x="2622541" y="3131028"/>
              <a:ext cx="397892" cy="646462"/>
              <a:chOff x="1400864" y="1624076"/>
              <a:chExt cx="560368" cy="910439"/>
            </a:xfrm>
          </p:grpSpPr>
          <p:grpSp>
            <p:nvGrpSpPr>
              <p:cNvPr id="1282" name="Google Shape;1282;p294"/>
              <p:cNvGrpSpPr/>
              <p:nvPr/>
            </p:nvGrpSpPr>
            <p:grpSpPr>
              <a:xfrm>
                <a:off x="1400864" y="1624076"/>
                <a:ext cx="560368" cy="825149"/>
                <a:chOff x="1342876" y="1647676"/>
                <a:chExt cx="560368" cy="825149"/>
              </a:xfrm>
            </p:grpSpPr>
            <p:sp>
              <p:nvSpPr>
                <p:cNvPr id="1283" name="Google Shape;1283;p29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84" name="Google Shape;1284;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5" name="Google Shape;1285;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6" name="Google Shape;1286;p29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7" name="Google Shape;1287;p294"/>
            <p:cNvGrpSpPr/>
            <p:nvPr/>
          </p:nvGrpSpPr>
          <p:grpSpPr>
            <a:xfrm>
              <a:off x="4363565" y="3131028"/>
              <a:ext cx="397892" cy="646462"/>
              <a:chOff x="1400864" y="1624076"/>
              <a:chExt cx="560368" cy="910439"/>
            </a:xfrm>
          </p:grpSpPr>
          <p:grpSp>
            <p:nvGrpSpPr>
              <p:cNvPr id="1288" name="Google Shape;1288;p294"/>
              <p:cNvGrpSpPr/>
              <p:nvPr/>
            </p:nvGrpSpPr>
            <p:grpSpPr>
              <a:xfrm>
                <a:off x="1400864" y="1624076"/>
                <a:ext cx="560368" cy="825149"/>
                <a:chOff x="1342876" y="1647676"/>
                <a:chExt cx="560368" cy="825149"/>
              </a:xfrm>
            </p:grpSpPr>
            <p:sp>
              <p:nvSpPr>
                <p:cNvPr id="1289" name="Google Shape;1289;p29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90" name="Google Shape;1290;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1" name="Google Shape;1291;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2" name="Google Shape;1292;p29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3" name="Google Shape;1293;p294"/>
            <p:cNvGrpSpPr/>
            <p:nvPr/>
          </p:nvGrpSpPr>
          <p:grpSpPr>
            <a:xfrm>
              <a:off x="6104589" y="3131028"/>
              <a:ext cx="397892" cy="646462"/>
              <a:chOff x="1400864" y="1624076"/>
              <a:chExt cx="560368" cy="910439"/>
            </a:xfrm>
          </p:grpSpPr>
          <p:grpSp>
            <p:nvGrpSpPr>
              <p:cNvPr id="1294" name="Google Shape;1294;p294"/>
              <p:cNvGrpSpPr/>
              <p:nvPr/>
            </p:nvGrpSpPr>
            <p:grpSpPr>
              <a:xfrm>
                <a:off x="1400864" y="1624076"/>
                <a:ext cx="560368" cy="825149"/>
                <a:chOff x="1342876" y="1647676"/>
                <a:chExt cx="560368" cy="825149"/>
              </a:xfrm>
            </p:grpSpPr>
            <p:sp>
              <p:nvSpPr>
                <p:cNvPr id="1295" name="Google Shape;1295;p29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96" name="Google Shape;1296;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7" name="Google Shape;1297;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8" name="Google Shape;1298;p29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9" name="Google Shape;1299;p29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00" name="Google Shape;1300;p29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01" name="Google Shape;1301;p29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02" name="Google Shape;1302;p29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303" name="Google Shape;1303;p294"/>
          <p:cNvGrpSpPr/>
          <p:nvPr/>
        </p:nvGrpSpPr>
        <p:grpSpPr>
          <a:xfrm>
            <a:off x="881517" y="1424144"/>
            <a:ext cx="7361989" cy="646462"/>
            <a:chOff x="881517" y="2219381"/>
            <a:chExt cx="7361989" cy="646462"/>
          </a:xfrm>
        </p:grpSpPr>
        <p:grpSp>
          <p:nvGrpSpPr>
            <p:cNvPr id="1304" name="Google Shape;1304;p294"/>
            <p:cNvGrpSpPr/>
            <p:nvPr/>
          </p:nvGrpSpPr>
          <p:grpSpPr>
            <a:xfrm>
              <a:off x="881517" y="2219381"/>
              <a:ext cx="397892" cy="646462"/>
              <a:chOff x="1400864" y="1624076"/>
              <a:chExt cx="560368" cy="910439"/>
            </a:xfrm>
          </p:grpSpPr>
          <p:grpSp>
            <p:nvGrpSpPr>
              <p:cNvPr id="1305" name="Google Shape;1305;p294"/>
              <p:cNvGrpSpPr/>
              <p:nvPr/>
            </p:nvGrpSpPr>
            <p:grpSpPr>
              <a:xfrm>
                <a:off x="1400864" y="1624076"/>
                <a:ext cx="560368" cy="825149"/>
                <a:chOff x="1342876" y="1647676"/>
                <a:chExt cx="560368" cy="825149"/>
              </a:xfrm>
            </p:grpSpPr>
            <p:sp>
              <p:nvSpPr>
                <p:cNvPr id="1306" name="Google Shape;1306;p29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07" name="Google Shape;1307;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8" name="Google Shape;1308;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9" name="Google Shape;1309;p29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0" name="Google Shape;1310;p294"/>
            <p:cNvGrpSpPr/>
            <p:nvPr/>
          </p:nvGrpSpPr>
          <p:grpSpPr>
            <a:xfrm>
              <a:off x="2622541" y="2219381"/>
              <a:ext cx="397892" cy="646462"/>
              <a:chOff x="1400864" y="1624076"/>
              <a:chExt cx="560368" cy="910439"/>
            </a:xfrm>
          </p:grpSpPr>
          <p:grpSp>
            <p:nvGrpSpPr>
              <p:cNvPr id="1311" name="Google Shape;1311;p294"/>
              <p:cNvGrpSpPr/>
              <p:nvPr/>
            </p:nvGrpSpPr>
            <p:grpSpPr>
              <a:xfrm>
                <a:off x="1400864" y="1624076"/>
                <a:ext cx="560368" cy="825149"/>
                <a:chOff x="1342876" y="1647676"/>
                <a:chExt cx="560368" cy="825149"/>
              </a:xfrm>
            </p:grpSpPr>
            <p:sp>
              <p:nvSpPr>
                <p:cNvPr id="1312" name="Google Shape;1312;p29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13" name="Google Shape;1313;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4" name="Google Shape;1314;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5" name="Google Shape;1315;p29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6" name="Google Shape;1316;p294"/>
            <p:cNvGrpSpPr/>
            <p:nvPr/>
          </p:nvGrpSpPr>
          <p:grpSpPr>
            <a:xfrm>
              <a:off x="4363565" y="2219381"/>
              <a:ext cx="397892" cy="646462"/>
              <a:chOff x="1400864" y="1624076"/>
              <a:chExt cx="560368" cy="910439"/>
            </a:xfrm>
          </p:grpSpPr>
          <p:grpSp>
            <p:nvGrpSpPr>
              <p:cNvPr id="1317" name="Google Shape;1317;p294"/>
              <p:cNvGrpSpPr/>
              <p:nvPr/>
            </p:nvGrpSpPr>
            <p:grpSpPr>
              <a:xfrm>
                <a:off x="1400864" y="1624076"/>
                <a:ext cx="560368" cy="825149"/>
                <a:chOff x="1342876" y="1647676"/>
                <a:chExt cx="560368" cy="825149"/>
              </a:xfrm>
            </p:grpSpPr>
            <p:sp>
              <p:nvSpPr>
                <p:cNvPr id="1318" name="Google Shape;1318;p29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19" name="Google Shape;1319;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0" name="Google Shape;1320;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1" name="Google Shape;1321;p29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2" name="Google Shape;1322;p294"/>
            <p:cNvGrpSpPr/>
            <p:nvPr/>
          </p:nvGrpSpPr>
          <p:grpSpPr>
            <a:xfrm>
              <a:off x="6104589" y="2219381"/>
              <a:ext cx="397892" cy="646462"/>
              <a:chOff x="1400864" y="1624076"/>
              <a:chExt cx="560368" cy="910439"/>
            </a:xfrm>
          </p:grpSpPr>
          <p:grpSp>
            <p:nvGrpSpPr>
              <p:cNvPr id="1323" name="Google Shape;1323;p294"/>
              <p:cNvGrpSpPr/>
              <p:nvPr/>
            </p:nvGrpSpPr>
            <p:grpSpPr>
              <a:xfrm>
                <a:off x="1400864" y="1624076"/>
                <a:ext cx="560368" cy="825149"/>
                <a:chOff x="1342876" y="1647676"/>
                <a:chExt cx="560368" cy="825149"/>
              </a:xfrm>
            </p:grpSpPr>
            <p:sp>
              <p:nvSpPr>
                <p:cNvPr id="1324" name="Google Shape;1324;p294"/>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25" name="Google Shape;1325;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6" name="Google Shape;1326;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7" name="Google Shape;1327;p29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8" name="Google Shape;1328;p294"/>
            <p:cNvGrpSpPr/>
            <p:nvPr/>
          </p:nvGrpSpPr>
          <p:grpSpPr>
            <a:xfrm>
              <a:off x="7845614" y="2219381"/>
              <a:ext cx="397892" cy="646462"/>
              <a:chOff x="1400864" y="1624076"/>
              <a:chExt cx="560368" cy="910439"/>
            </a:xfrm>
          </p:grpSpPr>
          <p:grpSp>
            <p:nvGrpSpPr>
              <p:cNvPr id="1329" name="Google Shape;1329;p294"/>
              <p:cNvGrpSpPr/>
              <p:nvPr/>
            </p:nvGrpSpPr>
            <p:grpSpPr>
              <a:xfrm>
                <a:off x="1400864" y="1624076"/>
                <a:ext cx="560368" cy="825149"/>
                <a:chOff x="1342876" y="1647676"/>
                <a:chExt cx="560368" cy="825149"/>
              </a:xfrm>
            </p:grpSpPr>
            <p:sp>
              <p:nvSpPr>
                <p:cNvPr id="1330" name="Google Shape;1330;p29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31" name="Google Shape;1331;p29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2" name="Google Shape;1332;p29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33" name="Google Shape;1333;p294"/>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34" name="Google Shape;1334;p29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5" name="Google Shape;1335;p29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6" name="Google Shape;1336;p29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7" name="Google Shape;1337;p29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8" name="Google Shape;1338;p29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339" name="Shape 1339"/>
        <p:cNvGrpSpPr/>
        <p:nvPr/>
      </p:nvGrpSpPr>
      <p:grpSpPr>
        <a:xfrm>
          <a:off x="0" y="0"/>
          <a:ext cx="0" cy="0"/>
          <a:chOff x="0" y="0"/>
          <a:chExt cx="0" cy="0"/>
        </a:xfrm>
      </p:grpSpPr>
      <p:pic>
        <p:nvPicPr>
          <p:cNvPr descr="Shape&#10;&#10;Description automatically generated with low confidence" id="1340" name="Google Shape;1340;p29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41" name="Google Shape;1341;p29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2" name="Google Shape;1342;p29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43" name="Google Shape;1343;p295"/>
          <p:cNvGrpSpPr/>
          <p:nvPr/>
        </p:nvGrpSpPr>
        <p:grpSpPr>
          <a:xfrm>
            <a:off x="881517" y="3131028"/>
            <a:ext cx="7361989" cy="646462"/>
            <a:chOff x="881517" y="2219381"/>
            <a:chExt cx="7361989" cy="646462"/>
          </a:xfrm>
        </p:grpSpPr>
        <p:grpSp>
          <p:nvGrpSpPr>
            <p:cNvPr id="1344" name="Google Shape;1344;p295"/>
            <p:cNvGrpSpPr/>
            <p:nvPr/>
          </p:nvGrpSpPr>
          <p:grpSpPr>
            <a:xfrm>
              <a:off x="881517" y="2219381"/>
              <a:ext cx="397892" cy="646462"/>
              <a:chOff x="1400864" y="1624076"/>
              <a:chExt cx="560368" cy="910439"/>
            </a:xfrm>
          </p:grpSpPr>
          <p:grpSp>
            <p:nvGrpSpPr>
              <p:cNvPr id="1345" name="Google Shape;1345;p295"/>
              <p:cNvGrpSpPr/>
              <p:nvPr/>
            </p:nvGrpSpPr>
            <p:grpSpPr>
              <a:xfrm>
                <a:off x="1400864" y="1624076"/>
                <a:ext cx="560368" cy="825149"/>
                <a:chOff x="1342876" y="1647676"/>
                <a:chExt cx="560368" cy="825149"/>
              </a:xfrm>
            </p:grpSpPr>
            <p:sp>
              <p:nvSpPr>
                <p:cNvPr id="1346" name="Google Shape;1346;p29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47" name="Google Shape;1347;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8" name="Google Shape;1348;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9" name="Google Shape;1349;p29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0" name="Google Shape;1350;p295"/>
            <p:cNvGrpSpPr/>
            <p:nvPr/>
          </p:nvGrpSpPr>
          <p:grpSpPr>
            <a:xfrm>
              <a:off x="2622541" y="2219381"/>
              <a:ext cx="397892" cy="646462"/>
              <a:chOff x="1400864" y="1624076"/>
              <a:chExt cx="560368" cy="910439"/>
            </a:xfrm>
          </p:grpSpPr>
          <p:grpSp>
            <p:nvGrpSpPr>
              <p:cNvPr id="1351" name="Google Shape;1351;p295"/>
              <p:cNvGrpSpPr/>
              <p:nvPr/>
            </p:nvGrpSpPr>
            <p:grpSpPr>
              <a:xfrm>
                <a:off x="1400864" y="1624076"/>
                <a:ext cx="560368" cy="825149"/>
                <a:chOff x="1342876" y="1647676"/>
                <a:chExt cx="560368" cy="825149"/>
              </a:xfrm>
            </p:grpSpPr>
            <p:sp>
              <p:nvSpPr>
                <p:cNvPr id="1352" name="Google Shape;1352;p29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53" name="Google Shape;1353;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4" name="Google Shape;1354;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5" name="Google Shape;1355;p29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6" name="Google Shape;1356;p295"/>
            <p:cNvGrpSpPr/>
            <p:nvPr/>
          </p:nvGrpSpPr>
          <p:grpSpPr>
            <a:xfrm>
              <a:off x="4363565" y="2219381"/>
              <a:ext cx="397892" cy="646462"/>
              <a:chOff x="1400864" y="1624076"/>
              <a:chExt cx="560368" cy="910439"/>
            </a:xfrm>
          </p:grpSpPr>
          <p:grpSp>
            <p:nvGrpSpPr>
              <p:cNvPr id="1357" name="Google Shape;1357;p295"/>
              <p:cNvGrpSpPr/>
              <p:nvPr/>
            </p:nvGrpSpPr>
            <p:grpSpPr>
              <a:xfrm>
                <a:off x="1400864" y="1624076"/>
                <a:ext cx="560368" cy="825149"/>
                <a:chOff x="1342876" y="1647676"/>
                <a:chExt cx="560368" cy="825149"/>
              </a:xfrm>
            </p:grpSpPr>
            <p:sp>
              <p:nvSpPr>
                <p:cNvPr id="1358" name="Google Shape;1358;p29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59" name="Google Shape;1359;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0" name="Google Shape;1360;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1" name="Google Shape;1361;p29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2" name="Google Shape;1362;p295"/>
            <p:cNvGrpSpPr/>
            <p:nvPr/>
          </p:nvGrpSpPr>
          <p:grpSpPr>
            <a:xfrm>
              <a:off x="6104589" y="2219381"/>
              <a:ext cx="397892" cy="646462"/>
              <a:chOff x="1400864" y="1624076"/>
              <a:chExt cx="560368" cy="910439"/>
            </a:xfrm>
          </p:grpSpPr>
          <p:grpSp>
            <p:nvGrpSpPr>
              <p:cNvPr id="1363" name="Google Shape;1363;p295"/>
              <p:cNvGrpSpPr/>
              <p:nvPr/>
            </p:nvGrpSpPr>
            <p:grpSpPr>
              <a:xfrm>
                <a:off x="1400864" y="1624076"/>
                <a:ext cx="560368" cy="825149"/>
                <a:chOff x="1342876" y="1647676"/>
                <a:chExt cx="560368" cy="825149"/>
              </a:xfrm>
            </p:grpSpPr>
            <p:sp>
              <p:nvSpPr>
                <p:cNvPr id="1364" name="Google Shape;1364;p29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65" name="Google Shape;1365;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6" name="Google Shape;1366;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7" name="Google Shape;1367;p29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8" name="Google Shape;1368;p295"/>
            <p:cNvGrpSpPr/>
            <p:nvPr/>
          </p:nvGrpSpPr>
          <p:grpSpPr>
            <a:xfrm>
              <a:off x="7845614" y="2219381"/>
              <a:ext cx="397892" cy="646462"/>
              <a:chOff x="1400864" y="1624076"/>
              <a:chExt cx="560368" cy="910439"/>
            </a:xfrm>
          </p:grpSpPr>
          <p:grpSp>
            <p:nvGrpSpPr>
              <p:cNvPr id="1369" name="Google Shape;1369;p295"/>
              <p:cNvGrpSpPr/>
              <p:nvPr/>
            </p:nvGrpSpPr>
            <p:grpSpPr>
              <a:xfrm>
                <a:off x="1400864" y="1624076"/>
                <a:ext cx="560368" cy="825149"/>
                <a:chOff x="1342876" y="1647676"/>
                <a:chExt cx="560368" cy="825149"/>
              </a:xfrm>
            </p:grpSpPr>
            <p:sp>
              <p:nvSpPr>
                <p:cNvPr id="1370" name="Google Shape;1370;p29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71" name="Google Shape;1371;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2" name="Google Shape;1372;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3" name="Google Shape;1373;p29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74" name="Google Shape;1374;p295"/>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75" name="Google Shape;1375;p295"/>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76" name="Google Shape;1376;p295"/>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77" name="Google Shape;1377;p295"/>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78" name="Google Shape;1378;p295"/>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379" name="Google Shape;1379;p295"/>
          <p:cNvGrpSpPr/>
          <p:nvPr/>
        </p:nvGrpSpPr>
        <p:grpSpPr>
          <a:xfrm>
            <a:off x="881517" y="1424144"/>
            <a:ext cx="7361989" cy="646462"/>
            <a:chOff x="881517" y="2219381"/>
            <a:chExt cx="7361989" cy="646462"/>
          </a:xfrm>
        </p:grpSpPr>
        <p:grpSp>
          <p:nvGrpSpPr>
            <p:cNvPr id="1380" name="Google Shape;1380;p295"/>
            <p:cNvGrpSpPr/>
            <p:nvPr/>
          </p:nvGrpSpPr>
          <p:grpSpPr>
            <a:xfrm>
              <a:off x="881517" y="2219381"/>
              <a:ext cx="397892" cy="646462"/>
              <a:chOff x="1400864" y="1624076"/>
              <a:chExt cx="560368" cy="910439"/>
            </a:xfrm>
          </p:grpSpPr>
          <p:grpSp>
            <p:nvGrpSpPr>
              <p:cNvPr id="1381" name="Google Shape;1381;p295"/>
              <p:cNvGrpSpPr/>
              <p:nvPr/>
            </p:nvGrpSpPr>
            <p:grpSpPr>
              <a:xfrm>
                <a:off x="1400864" y="1624076"/>
                <a:ext cx="560368" cy="825149"/>
                <a:chOff x="1342876" y="1647676"/>
                <a:chExt cx="560368" cy="825149"/>
              </a:xfrm>
            </p:grpSpPr>
            <p:sp>
              <p:nvSpPr>
                <p:cNvPr id="1382" name="Google Shape;1382;p29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83" name="Google Shape;1383;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4" name="Google Shape;1384;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5" name="Google Shape;1385;p29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6" name="Google Shape;1386;p295"/>
            <p:cNvGrpSpPr/>
            <p:nvPr/>
          </p:nvGrpSpPr>
          <p:grpSpPr>
            <a:xfrm>
              <a:off x="2622541" y="2219381"/>
              <a:ext cx="397892" cy="646462"/>
              <a:chOff x="1400864" y="1624076"/>
              <a:chExt cx="560368" cy="910439"/>
            </a:xfrm>
          </p:grpSpPr>
          <p:grpSp>
            <p:nvGrpSpPr>
              <p:cNvPr id="1387" name="Google Shape;1387;p295"/>
              <p:cNvGrpSpPr/>
              <p:nvPr/>
            </p:nvGrpSpPr>
            <p:grpSpPr>
              <a:xfrm>
                <a:off x="1400864" y="1624076"/>
                <a:ext cx="560368" cy="825149"/>
                <a:chOff x="1342876" y="1647676"/>
                <a:chExt cx="560368" cy="825149"/>
              </a:xfrm>
            </p:grpSpPr>
            <p:sp>
              <p:nvSpPr>
                <p:cNvPr id="1388" name="Google Shape;1388;p29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89" name="Google Shape;1389;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0" name="Google Shape;1390;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1" name="Google Shape;1391;p29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2" name="Google Shape;1392;p295"/>
            <p:cNvGrpSpPr/>
            <p:nvPr/>
          </p:nvGrpSpPr>
          <p:grpSpPr>
            <a:xfrm>
              <a:off x="4363565" y="2219381"/>
              <a:ext cx="397892" cy="646462"/>
              <a:chOff x="1400864" y="1624076"/>
              <a:chExt cx="560368" cy="910439"/>
            </a:xfrm>
          </p:grpSpPr>
          <p:grpSp>
            <p:nvGrpSpPr>
              <p:cNvPr id="1393" name="Google Shape;1393;p295"/>
              <p:cNvGrpSpPr/>
              <p:nvPr/>
            </p:nvGrpSpPr>
            <p:grpSpPr>
              <a:xfrm>
                <a:off x="1400864" y="1624076"/>
                <a:ext cx="560368" cy="825149"/>
                <a:chOff x="1342876" y="1647676"/>
                <a:chExt cx="560368" cy="825149"/>
              </a:xfrm>
            </p:grpSpPr>
            <p:sp>
              <p:nvSpPr>
                <p:cNvPr id="1394" name="Google Shape;1394;p29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95" name="Google Shape;1395;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6" name="Google Shape;1396;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7" name="Google Shape;1397;p29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8" name="Google Shape;1398;p295"/>
            <p:cNvGrpSpPr/>
            <p:nvPr/>
          </p:nvGrpSpPr>
          <p:grpSpPr>
            <a:xfrm>
              <a:off x="6104589" y="2219381"/>
              <a:ext cx="397892" cy="646462"/>
              <a:chOff x="1400864" y="1624076"/>
              <a:chExt cx="560368" cy="910439"/>
            </a:xfrm>
          </p:grpSpPr>
          <p:grpSp>
            <p:nvGrpSpPr>
              <p:cNvPr id="1399" name="Google Shape;1399;p295"/>
              <p:cNvGrpSpPr/>
              <p:nvPr/>
            </p:nvGrpSpPr>
            <p:grpSpPr>
              <a:xfrm>
                <a:off x="1400864" y="1624076"/>
                <a:ext cx="560368" cy="825149"/>
                <a:chOff x="1342876" y="1647676"/>
                <a:chExt cx="560368" cy="825149"/>
              </a:xfrm>
            </p:grpSpPr>
            <p:sp>
              <p:nvSpPr>
                <p:cNvPr id="1400" name="Google Shape;1400;p295"/>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01" name="Google Shape;1401;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2" name="Google Shape;1402;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3" name="Google Shape;1403;p29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4" name="Google Shape;1404;p295"/>
            <p:cNvGrpSpPr/>
            <p:nvPr/>
          </p:nvGrpSpPr>
          <p:grpSpPr>
            <a:xfrm>
              <a:off x="7845614" y="2219381"/>
              <a:ext cx="397892" cy="646462"/>
              <a:chOff x="1400864" y="1624076"/>
              <a:chExt cx="560368" cy="910439"/>
            </a:xfrm>
          </p:grpSpPr>
          <p:grpSp>
            <p:nvGrpSpPr>
              <p:cNvPr id="1405" name="Google Shape;1405;p295"/>
              <p:cNvGrpSpPr/>
              <p:nvPr/>
            </p:nvGrpSpPr>
            <p:grpSpPr>
              <a:xfrm>
                <a:off x="1400864" y="1624076"/>
                <a:ext cx="560368" cy="825149"/>
                <a:chOff x="1342876" y="1647676"/>
                <a:chExt cx="560368" cy="825149"/>
              </a:xfrm>
            </p:grpSpPr>
            <p:sp>
              <p:nvSpPr>
                <p:cNvPr id="1406" name="Google Shape;1406;p29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07" name="Google Shape;1407;p29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8" name="Google Shape;1408;p29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9" name="Google Shape;1409;p295"/>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10" name="Google Shape;1410;p295"/>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11" name="Google Shape;1411;p295"/>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12" name="Google Shape;1412;p295"/>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13" name="Google Shape;1413;p295"/>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14" name="Google Shape;1414;p295"/>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15" name="Shape 1415"/>
        <p:cNvGrpSpPr/>
        <p:nvPr/>
      </p:nvGrpSpPr>
      <p:grpSpPr>
        <a:xfrm>
          <a:off x="0" y="0"/>
          <a:ext cx="0" cy="0"/>
          <a:chOff x="0" y="0"/>
          <a:chExt cx="0" cy="0"/>
        </a:xfrm>
      </p:grpSpPr>
      <p:pic>
        <p:nvPicPr>
          <p:cNvPr descr="Shape&#10;&#10;Description automatically generated with low confidence" id="1416" name="Google Shape;1416;p29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7" name="Google Shape;1417;p29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8" name="Google Shape;1418;p29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9" name="Google Shape;1419;p296"/>
          <p:cNvGrpSpPr/>
          <p:nvPr/>
        </p:nvGrpSpPr>
        <p:grpSpPr>
          <a:xfrm>
            <a:off x="2805107" y="1224889"/>
            <a:ext cx="3533786" cy="3185052"/>
            <a:chOff x="2801099" y="1114361"/>
            <a:chExt cx="3533786" cy="3185052"/>
          </a:xfrm>
        </p:grpSpPr>
        <p:grpSp>
          <p:nvGrpSpPr>
            <p:cNvPr id="1420" name="Google Shape;1420;p296"/>
            <p:cNvGrpSpPr/>
            <p:nvPr/>
          </p:nvGrpSpPr>
          <p:grpSpPr>
            <a:xfrm>
              <a:off x="2801099" y="1228944"/>
              <a:ext cx="3533786" cy="2955886"/>
              <a:chOff x="2801099" y="1066147"/>
              <a:chExt cx="3533786" cy="2955886"/>
            </a:xfrm>
          </p:grpSpPr>
          <p:grpSp>
            <p:nvGrpSpPr>
              <p:cNvPr id="1421" name="Google Shape;1421;p296"/>
              <p:cNvGrpSpPr/>
              <p:nvPr/>
            </p:nvGrpSpPr>
            <p:grpSpPr>
              <a:xfrm>
                <a:off x="6252959" y="1066147"/>
                <a:ext cx="81926" cy="2955886"/>
                <a:chOff x="6252959" y="1066147"/>
                <a:chExt cx="81926" cy="2955886"/>
              </a:xfrm>
            </p:grpSpPr>
            <p:sp>
              <p:nvSpPr>
                <p:cNvPr id="1422" name="Google Shape;1422;p296"/>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96"/>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4" name="Google Shape;1424;p296"/>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296"/>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296"/>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7" name="Google Shape;1427;p296"/>
              <p:cNvGrpSpPr/>
              <p:nvPr/>
            </p:nvGrpSpPr>
            <p:grpSpPr>
              <a:xfrm>
                <a:off x="2801099" y="1066147"/>
                <a:ext cx="81926" cy="2955886"/>
                <a:chOff x="2801099" y="1066147"/>
                <a:chExt cx="81926" cy="2955886"/>
              </a:xfrm>
            </p:grpSpPr>
            <p:sp>
              <p:nvSpPr>
                <p:cNvPr id="1428" name="Google Shape;1428;p296"/>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9" name="Google Shape;1429;p296"/>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30" name="Google Shape;1430;p296"/>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31" name="Google Shape;1431;p296"/>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32" name="Google Shape;1432;p296"/>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33" name="Google Shape;1433;p296"/>
            <p:cNvGrpSpPr/>
            <p:nvPr/>
          </p:nvGrpSpPr>
          <p:grpSpPr>
            <a:xfrm>
              <a:off x="2975830" y="1114361"/>
              <a:ext cx="3184323" cy="3185052"/>
              <a:chOff x="2908735" y="1068601"/>
              <a:chExt cx="3326530" cy="3327292"/>
            </a:xfrm>
          </p:grpSpPr>
          <p:sp>
            <p:nvSpPr>
              <p:cNvPr id="1434" name="Google Shape;1434;p296"/>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96"/>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96"/>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96"/>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96"/>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96"/>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96"/>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96"/>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96"/>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96"/>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96"/>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96"/>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96"/>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96"/>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96"/>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96"/>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96"/>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96"/>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96"/>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96"/>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96"/>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96"/>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686"/>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96"/>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296"/>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296"/>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296"/>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0" name="Google Shape;1460;p296"/>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1" name="Google Shape;1461;p296"/>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2" name="Google Shape;1462;p296"/>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3" name="Google Shape;1463;p296"/>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4" name="Google Shape;1464;p296"/>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65" name="Google Shape;1465;p296"/>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6" name="Google Shape;1466;p296"/>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7" name="Google Shape;1467;p296"/>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8" name="Google Shape;1468;p296"/>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9" name="Google Shape;1469;p296"/>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0" name="Google Shape;1470;p296"/>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1" name="Google Shape;1471;p296"/>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2" name="Google Shape;1472;p296"/>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3" name="Google Shape;1473;p296"/>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4" name="Google Shape;1474;p296"/>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75" name="Google Shape;1475;p296"/>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3">
    <p:spTree>
      <p:nvGrpSpPr>
        <p:cNvPr id="1476" name="Shape 1476"/>
        <p:cNvGrpSpPr/>
        <p:nvPr/>
      </p:nvGrpSpPr>
      <p:grpSpPr>
        <a:xfrm>
          <a:off x="0" y="0"/>
          <a:ext cx="0" cy="0"/>
          <a:chOff x="0" y="0"/>
          <a:chExt cx="0" cy="0"/>
        </a:xfrm>
      </p:grpSpPr>
      <p:pic>
        <p:nvPicPr>
          <p:cNvPr descr="Shape&#10;&#10;Description automatically generated with low confidence" id="1477" name="Google Shape;1477;p29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78" name="Google Shape;1478;p29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9" name="Google Shape;1479;p29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80" name="Shape 1480"/>
        <p:cNvGrpSpPr/>
        <p:nvPr/>
      </p:nvGrpSpPr>
      <p:grpSpPr>
        <a:xfrm>
          <a:off x="0" y="0"/>
          <a:ext cx="0" cy="0"/>
          <a:chOff x="0" y="0"/>
          <a:chExt cx="0" cy="0"/>
        </a:xfrm>
      </p:grpSpPr>
      <p:sp>
        <p:nvSpPr>
          <p:cNvPr descr="Background pattern&#10;&#10;Description automatically generated" id="1481" name="Google Shape;1481;p298"/>
          <p:cNvSpPr/>
          <p:nvPr/>
        </p:nvSpPr>
        <p:spPr>
          <a:xfrm>
            <a:off x="0" y="0"/>
            <a:ext cx="9144001" cy="5143500"/>
          </a:xfrm>
          <a:prstGeom prst="rect">
            <a:avLst/>
          </a:prstGeom>
          <a:solidFill>
            <a:srgbClr val="FFFFFF"/>
          </a:solidFill>
          <a:ln>
            <a:noFill/>
          </a:ln>
        </p:spPr>
      </p:sp>
      <p:pic>
        <p:nvPicPr>
          <p:cNvPr descr="Shape&#10;&#10;Description automatically generated with low confidence" id="1482" name="Google Shape;1482;p29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3" name="Google Shape;1483;p298"/>
          <p:cNvGrpSpPr/>
          <p:nvPr/>
        </p:nvGrpSpPr>
        <p:grpSpPr>
          <a:xfrm>
            <a:off x="2263140" y="1653932"/>
            <a:ext cx="4747260" cy="830997"/>
            <a:chOff x="2263140" y="1779657"/>
            <a:chExt cx="4747260" cy="830997"/>
          </a:xfrm>
        </p:grpSpPr>
        <p:cxnSp>
          <p:nvCxnSpPr>
            <p:cNvPr id="1484" name="Google Shape;1484;p298"/>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85" name="Google Shape;1485;p298"/>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6" name="Google Shape;1486;p298"/>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7" name="Shape 1487"/>
        <p:cNvGrpSpPr/>
        <p:nvPr/>
      </p:nvGrpSpPr>
      <p:grpSpPr>
        <a:xfrm>
          <a:off x="0" y="0"/>
          <a:ext cx="0" cy="0"/>
          <a:chOff x="0" y="0"/>
          <a:chExt cx="0" cy="0"/>
        </a:xfrm>
      </p:grpSpPr>
      <p:sp>
        <p:nvSpPr>
          <p:cNvPr descr="Background pattern&#10;&#10;Description automatically generated" id="1488" name="Google Shape;1488;p299"/>
          <p:cNvSpPr/>
          <p:nvPr/>
        </p:nvSpPr>
        <p:spPr>
          <a:xfrm>
            <a:off x="0" y="0"/>
            <a:ext cx="9144001" cy="5143500"/>
          </a:xfrm>
          <a:prstGeom prst="rect">
            <a:avLst/>
          </a:prstGeom>
          <a:solidFill>
            <a:srgbClr val="FFFFFF"/>
          </a:solidFill>
          <a:ln>
            <a:noFill/>
          </a:ln>
        </p:spPr>
      </p:sp>
      <p:pic>
        <p:nvPicPr>
          <p:cNvPr descr="Shape&#10;&#10;Description automatically generated with low confidence" id="1489" name="Google Shape;1489;p299"/>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0" name="Google Shape;1490;p299"/>
          <p:cNvGrpSpPr/>
          <p:nvPr/>
        </p:nvGrpSpPr>
        <p:grpSpPr>
          <a:xfrm>
            <a:off x="2263140" y="1653932"/>
            <a:ext cx="4747260" cy="830997"/>
            <a:chOff x="2263140" y="1779657"/>
            <a:chExt cx="4747260" cy="830997"/>
          </a:xfrm>
        </p:grpSpPr>
        <p:cxnSp>
          <p:nvCxnSpPr>
            <p:cNvPr id="1491" name="Google Shape;1491;p299"/>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92" name="Google Shape;1492;p299"/>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93" name="Google Shape;1493;p299"/>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46" name="Shape 46"/>
        <p:cNvGrpSpPr/>
        <p:nvPr/>
      </p:nvGrpSpPr>
      <p:grpSpPr>
        <a:xfrm>
          <a:off x="0" y="0"/>
          <a:ext cx="0" cy="0"/>
          <a:chOff x="0" y="0"/>
          <a:chExt cx="0" cy="0"/>
        </a:xfrm>
      </p:grpSpPr>
      <p:pic>
        <p:nvPicPr>
          <p:cNvPr id="47" name="Google Shape;47;p228"/>
          <p:cNvPicPr preferRelativeResize="0"/>
          <p:nvPr/>
        </p:nvPicPr>
        <p:blipFill rotWithShape="1">
          <a:blip r:embed="rId2">
            <a:alphaModFix/>
          </a:blip>
          <a:srcRect b="5408" l="16976" r="19508" t="14937"/>
          <a:stretch/>
        </p:blipFill>
        <p:spPr>
          <a:xfrm>
            <a:off x="6412523" y="0"/>
            <a:ext cx="2731477" cy="5143500"/>
          </a:xfrm>
          <a:prstGeom prst="rect">
            <a:avLst/>
          </a:prstGeom>
          <a:noFill/>
          <a:ln>
            <a:noFill/>
          </a:ln>
        </p:spPr>
      </p:pic>
      <p:pic>
        <p:nvPicPr>
          <p:cNvPr descr="Shape&#10;&#10;Description automatically generated with low confidence" id="48" name="Google Shape;48;p228"/>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49" name="Google Shape;49;p228"/>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0" name="Google Shape;50;p228"/>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94" name="Shape 1494"/>
        <p:cNvGrpSpPr/>
        <p:nvPr/>
      </p:nvGrpSpPr>
      <p:grpSpPr>
        <a:xfrm>
          <a:off x="0" y="0"/>
          <a:ext cx="0" cy="0"/>
          <a:chOff x="0" y="0"/>
          <a:chExt cx="0" cy="0"/>
        </a:xfrm>
      </p:grpSpPr>
      <p:sp>
        <p:nvSpPr>
          <p:cNvPr descr="Background pattern&#10;&#10;Description automatically generated" id="1495" name="Google Shape;1495;p300"/>
          <p:cNvSpPr/>
          <p:nvPr/>
        </p:nvSpPr>
        <p:spPr>
          <a:xfrm>
            <a:off x="0" y="0"/>
            <a:ext cx="9144001" cy="5143500"/>
          </a:xfrm>
          <a:prstGeom prst="rect">
            <a:avLst/>
          </a:prstGeom>
          <a:solidFill>
            <a:srgbClr val="FFFFFF"/>
          </a:solidFill>
          <a:ln>
            <a:noFill/>
          </a:ln>
        </p:spPr>
      </p:sp>
      <p:pic>
        <p:nvPicPr>
          <p:cNvPr descr="Shape&#10;&#10;Description automatically generated with low confidence" id="1496" name="Google Shape;1496;p30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7" name="Google Shape;1497;p300"/>
          <p:cNvGrpSpPr/>
          <p:nvPr/>
        </p:nvGrpSpPr>
        <p:grpSpPr>
          <a:xfrm>
            <a:off x="2263140" y="1653932"/>
            <a:ext cx="4747260" cy="830997"/>
            <a:chOff x="2263140" y="1779657"/>
            <a:chExt cx="4747260" cy="830997"/>
          </a:xfrm>
        </p:grpSpPr>
        <p:cxnSp>
          <p:nvCxnSpPr>
            <p:cNvPr id="1498" name="Google Shape;1498;p300"/>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9" name="Google Shape;1499;p30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500" name="Google Shape;1500;p30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501" name="Shape 1501"/>
        <p:cNvGrpSpPr/>
        <p:nvPr/>
      </p:nvGrpSpPr>
      <p:grpSpPr>
        <a:xfrm>
          <a:off x="0" y="0"/>
          <a:ext cx="0" cy="0"/>
          <a:chOff x="0" y="0"/>
          <a:chExt cx="0" cy="0"/>
        </a:xfrm>
      </p:grpSpPr>
      <p:sp>
        <p:nvSpPr>
          <p:cNvPr descr="Background pattern&#10;&#10;Description automatically generated" id="1502" name="Google Shape;1502;p301"/>
          <p:cNvSpPr/>
          <p:nvPr/>
        </p:nvSpPr>
        <p:spPr>
          <a:xfrm>
            <a:off x="0" y="0"/>
            <a:ext cx="9144001" cy="5143500"/>
          </a:xfrm>
          <a:prstGeom prst="rect">
            <a:avLst/>
          </a:prstGeom>
          <a:solidFill>
            <a:srgbClr val="FFFFFF"/>
          </a:solidFill>
          <a:ln>
            <a:noFill/>
          </a:ln>
        </p:spPr>
      </p:sp>
      <p:pic>
        <p:nvPicPr>
          <p:cNvPr descr="Shape&#10;&#10;Description automatically generated with low confidence" id="1503" name="Google Shape;1503;p30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504" name="Google Shape;1504;p301"/>
          <p:cNvGrpSpPr/>
          <p:nvPr/>
        </p:nvGrpSpPr>
        <p:grpSpPr>
          <a:xfrm>
            <a:off x="1403060" y="1183590"/>
            <a:ext cx="6337881" cy="1569620"/>
            <a:chOff x="1492092" y="1002130"/>
            <a:chExt cx="6337881" cy="1569620"/>
          </a:xfrm>
        </p:grpSpPr>
        <p:cxnSp>
          <p:nvCxnSpPr>
            <p:cNvPr id="1505" name="Google Shape;1505;p301"/>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6" name="Google Shape;1506;p301"/>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7" name="Google Shape;1507;p301"/>
          <p:cNvGrpSpPr/>
          <p:nvPr/>
        </p:nvGrpSpPr>
        <p:grpSpPr>
          <a:xfrm>
            <a:off x="1492092" y="3662045"/>
            <a:ext cx="6159817" cy="71120"/>
            <a:chOff x="2145983" y="2931954"/>
            <a:chExt cx="6159817" cy="71120"/>
          </a:xfrm>
        </p:grpSpPr>
        <p:sp>
          <p:nvSpPr>
            <p:cNvPr id="1508" name="Google Shape;1508;p301"/>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09" name="Google Shape;1509;p301"/>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510" name="Google Shape;1510;p301"/>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11" name="Shape 1511"/>
        <p:cNvGrpSpPr/>
        <p:nvPr/>
      </p:nvGrpSpPr>
      <p:grpSpPr>
        <a:xfrm>
          <a:off x="0" y="0"/>
          <a:ext cx="0" cy="0"/>
          <a:chOff x="0" y="0"/>
          <a:chExt cx="0" cy="0"/>
        </a:xfrm>
      </p:grpSpPr>
      <p:grpSp>
        <p:nvGrpSpPr>
          <p:cNvPr id="1512" name="Google Shape;1512;p302"/>
          <p:cNvGrpSpPr/>
          <p:nvPr/>
        </p:nvGrpSpPr>
        <p:grpSpPr>
          <a:xfrm>
            <a:off x="444" y="0"/>
            <a:ext cx="9143556" cy="5143500"/>
            <a:chOff x="444" y="317809"/>
            <a:chExt cx="9143556" cy="5143500"/>
          </a:xfrm>
        </p:grpSpPr>
        <p:pic>
          <p:nvPicPr>
            <p:cNvPr descr="Surface chart&#10;&#10;Description automatically generated with low confidence" id="1513" name="Google Shape;1513;p302"/>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4" name="Google Shape;1514;p302"/>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5" name="Google Shape;1515;p302"/>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6" name="Google Shape;1516;p302"/>
          <p:cNvGrpSpPr/>
          <p:nvPr/>
        </p:nvGrpSpPr>
        <p:grpSpPr>
          <a:xfrm>
            <a:off x="904073" y="1547578"/>
            <a:ext cx="7494348" cy="2133815"/>
            <a:chOff x="822793" y="1506938"/>
            <a:chExt cx="7494348" cy="2133815"/>
          </a:xfrm>
        </p:grpSpPr>
        <p:sp>
          <p:nvSpPr>
            <p:cNvPr id="1517" name="Google Shape;1517;p302"/>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18" name="Google Shape;1518;p302"/>
            <p:cNvGrpSpPr/>
            <p:nvPr/>
          </p:nvGrpSpPr>
          <p:grpSpPr>
            <a:xfrm>
              <a:off x="822793" y="1506938"/>
              <a:ext cx="7391734" cy="1999241"/>
              <a:chOff x="1565910" y="1469735"/>
              <a:chExt cx="6079542" cy="2048377"/>
            </a:xfrm>
          </p:grpSpPr>
          <p:sp>
            <p:nvSpPr>
              <p:cNvPr id="1519" name="Google Shape;1519;p302"/>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20" name="Google Shape;1520;p302"/>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1" name="Google Shape;1521;p302"/>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22" name="Shape 1522"/>
        <p:cNvGrpSpPr/>
        <p:nvPr/>
      </p:nvGrpSpPr>
      <p:grpSpPr>
        <a:xfrm>
          <a:off x="0" y="0"/>
          <a:ext cx="0" cy="0"/>
          <a:chOff x="0" y="0"/>
          <a:chExt cx="0" cy="0"/>
        </a:xfrm>
      </p:grpSpPr>
      <p:grpSp>
        <p:nvGrpSpPr>
          <p:cNvPr id="1523" name="Google Shape;1523;p303"/>
          <p:cNvGrpSpPr/>
          <p:nvPr/>
        </p:nvGrpSpPr>
        <p:grpSpPr>
          <a:xfrm>
            <a:off x="444" y="0"/>
            <a:ext cx="9143556" cy="5143500"/>
            <a:chOff x="444" y="317809"/>
            <a:chExt cx="9143556" cy="5143500"/>
          </a:xfrm>
        </p:grpSpPr>
        <p:pic>
          <p:nvPicPr>
            <p:cNvPr descr="Surface chart&#10;&#10;Description automatically generated with low confidence" id="1524" name="Google Shape;1524;p303"/>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5" name="Google Shape;1525;p303"/>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6" name="Google Shape;1526;p303"/>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7" name="Google Shape;1527;p303"/>
          <p:cNvGrpSpPr/>
          <p:nvPr/>
        </p:nvGrpSpPr>
        <p:grpSpPr>
          <a:xfrm>
            <a:off x="904073" y="1547578"/>
            <a:ext cx="7494348" cy="2133815"/>
            <a:chOff x="822793" y="1506938"/>
            <a:chExt cx="7494348" cy="2133815"/>
          </a:xfrm>
        </p:grpSpPr>
        <p:sp>
          <p:nvSpPr>
            <p:cNvPr id="1528" name="Google Shape;1528;p303"/>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29" name="Google Shape;1529;p303"/>
            <p:cNvGrpSpPr/>
            <p:nvPr/>
          </p:nvGrpSpPr>
          <p:grpSpPr>
            <a:xfrm>
              <a:off x="822793" y="1506938"/>
              <a:ext cx="7391734" cy="1999241"/>
              <a:chOff x="1565910" y="1469735"/>
              <a:chExt cx="6079542" cy="2048377"/>
            </a:xfrm>
          </p:grpSpPr>
          <p:sp>
            <p:nvSpPr>
              <p:cNvPr id="1530" name="Google Shape;1530;p303"/>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31" name="Google Shape;1531;p303"/>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2" name="Google Shape;1532;p303"/>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33" name="Shape 1533"/>
        <p:cNvGrpSpPr/>
        <p:nvPr/>
      </p:nvGrpSpPr>
      <p:grpSpPr>
        <a:xfrm>
          <a:off x="0" y="0"/>
          <a:ext cx="0" cy="0"/>
          <a:chOff x="0" y="0"/>
          <a:chExt cx="0" cy="0"/>
        </a:xfrm>
      </p:grpSpPr>
      <p:grpSp>
        <p:nvGrpSpPr>
          <p:cNvPr id="1534" name="Google Shape;1534;p304"/>
          <p:cNvGrpSpPr/>
          <p:nvPr/>
        </p:nvGrpSpPr>
        <p:grpSpPr>
          <a:xfrm>
            <a:off x="444" y="0"/>
            <a:ext cx="9143556" cy="5143500"/>
            <a:chOff x="444" y="317809"/>
            <a:chExt cx="9143556" cy="5143500"/>
          </a:xfrm>
        </p:grpSpPr>
        <p:pic>
          <p:nvPicPr>
            <p:cNvPr descr="Surface chart&#10;&#10;Description automatically generated with low confidence" id="1535" name="Google Shape;1535;p30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6" name="Google Shape;1536;p30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7" name="Google Shape;1537;p30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38" name="Google Shape;1538;p304"/>
          <p:cNvGrpSpPr/>
          <p:nvPr/>
        </p:nvGrpSpPr>
        <p:grpSpPr>
          <a:xfrm>
            <a:off x="904073" y="1547578"/>
            <a:ext cx="7494348" cy="2133815"/>
            <a:chOff x="822793" y="1506938"/>
            <a:chExt cx="7494348" cy="2133815"/>
          </a:xfrm>
        </p:grpSpPr>
        <p:sp>
          <p:nvSpPr>
            <p:cNvPr id="1539" name="Google Shape;1539;p30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40" name="Google Shape;1540;p304"/>
            <p:cNvGrpSpPr/>
            <p:nvPr/>
          </p:nvGrpSpPr>
          <p:grpSpPr>
            <a:xfrm>
              <a:off x="822793" y="1506938"/>
              <a:ext cx="7391734" cy="1999241"/>
              <a:chOff x="1565910" y="1469735"/>
              <a:chExt cx="6079542" cy="2048377"/>
            </a:xfrm>
          </p:grpSpPr>
          <p:sp>
            <p:nvSpPr>
              <p:cNvPr id="1541" name="Google Shape;1541;p30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30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43" name="Google Shape;1543;p30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44" name="Shape 1544"/>
        <p:cNvGrpSpPr/>
        <p:nvPr/>
      </p:nvGrpSpPr>
      <p:grpSpPr>
        <a:xfrm>
          <a:off x="0" y="0"/>
          <a:ext cx="0" cy="0"/>
          <a:chOff x="0" y="0"/>
          <a:chExt cx="0" cy="0"/>
        </a:xfrm>
      </p:grpSpPr>
      <p:grpSp>
        <p:nvGrpSpPr>
          <p:cNvPr id="1545" name="Google Shape;1545;p305"/>
          <p:cNvGrpSpPr/>
          <p:nvPr/>
        </p:nvGrpSpPr>
        <p:grpSpPr>
          <a:xfrm>
            <a:off x="444" y="0"/>
            <a:ext cx="9143556" cy="5143500"/>
            <a:chOff x="444" y="317809"/>
            <a:chExt cx="9143556" cy="5143500"/>
          </a:xfrm>
        </p:grpSpPr>
        <p:pic>
          <p:nvPicPr>
            <p:cNvPr descr="Surface chart&#10;&#10;Description automatically generated with low confidence" id="1546" name="Google Shape;1546;p30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7" name="Google Shape;1547;p30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48" name="Google Shape;1548;p305"/>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9" name="Google Shape;1549;p305"/>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305"/>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305"/>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52" name="Google Shape;1552;p305"/>
          <p:cNvGrpSpPr/>
          <p:nvPr/>
        </p:nvGrpSpPr>
        <p:grpSpPr>
          <a:xfrm>
            <a:off x="1985011" y="1602036"/>
            <a:ext cx="502919" cy="45719"/>
            <a:chOff x="1985011" y="1602036"/>
            <a:chExt cx="502919" cy="45719"/>
          </a:xfrm>
        </p:grpSpPr>
        <p:sp>
          <p:nvSpPr>
            <p:cNvPr id="1553" name="Google Shape;1553;p305"/>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4" name="Google Shape;1554;p305"/>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5" name="Google Shape;1555;p305"/>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6" name="Google Shape;1556;p305"/>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7" name="Google Shape;1557;p305"/>
          <p:cNvGrpSpPr/>
          <p:nvPr/>
        </p:nvGrpSpPr>
        <p:grpSpPr>
          <a:xfrm>
            <a:off x="6656071" y="3518606"/>
            <a:ext cx="502919" cy="45719"/>
            <a:chOff x="6656071" y="3518606"/>
            <a:chExt cx="502919" cy="45719"/>
          </a:xfrm>
        </p:grpSpPr>
        <p:sp>
          <p:nvSpPr>
            <p:cNvPr id="1558" name="Google Shape;1558;p305"/>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9" name="Google Shape;1559;p305"/>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305"/>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305"/>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562" name="Google Shape;1562;p305"/>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63" name="Shape 1563"/>
        <p:cNvGrpSpPr/>
        <p:nvPr/>
      </p:nvGrpSpPr>
      <p:grpSpPr>
        <a:xfrm>
          <a:off x="0" y="0"/>
          <a:ext cx="0" cy="0"/>
          <a:chOff x="0" y="0"/>
          <a:chExt cx="0" cy="0"/>
        </a:xfrm>
      </p:grpSpPr>
      <p:grpSp>
        <p:nvGrpSpPr>
          <p:cNvPr id="1564" name="Google Shape;1564;p306"/>
          <p:cNvGrpSpPr/>
          <p:nvPr/>
        </p:nvGrpSpPr>
        <p:grpSpPr>
          <a:xfrm>
            <a:off x="444" y="0"/>
            <a:ext cx="9143556" cy="5143500"/>
            <a:chOff x="444" y="317809"/>
            <a:chExt cx="9143556" cy="5143500"/>
          </a:xfrm>
        </p:grpSpPr>
        <p:pic>
          <p:nvPicPr>
            <p:cNvPr descr="Surface chart&#10;&#10;Description automatically generated with low confidence" id="1565" name="Google Shape;1565;p30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6" name="Google Shape;1566;p30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7" name="Google Shape;1567;p306"/>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68" name="Google Shape;1568;p306"/>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306"/>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306"/>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71" name="Google Shape;1571;p306"/>
          <p:cNvGrpSpPr/>
          <p:nvPr/>
        </p:nvGrpSpPr>
        <p:grpSpPr>
          <a:xfrm>
            <a:off x="1985011" y="1602036"/>
            <a:ext cx="502919" cy="45719"/>
            <a:chOff x="1985011" y="1602036"/>
            <a:chExt cx="502919" cy="45719"/>
          </a:xfrm>
        </p:grpSpPr>
        <p:sp>
          <p:nvSpPr>
            <p:cNvPr id="1572" name="Google Shape;1572;p306"/>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3" name="Google Shape;1573;p306"/>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4" name="Google Shape;1574;p306"/>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5" name="Google Shape;1575;p306"/>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6" name="Google Shape;1576;p306"/>
          <p:cNvGrpSpPr/>
          <p:nvPr/>
        </p:nvGrpSpPr>
        <p:grpSpPr>
          <a:xfrm>
            <a:off x="6656071" y="3518606"/>
            <a:ext cx="502919" cy="45719"/>
            <a:chOff x="6656071" y="3518606"/>
            <a:chExt cx="502919" cy="45719"/>
          </a:xfrm>
        </p:grpSpPr>
        <p:sp>
          <p:nvSpPr>
            <p:cNvPr id="1577" name="Google Shape;1577;p306"/>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8" name="Google Shape;1578;p306"/>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306"/>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306"/>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581" name="Google Shape;1581;p306"/>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82" name="Shape 1582"/>
        <p:cNvGrpSpPr/>
        <p:nvPr/>
      </p:nvGrpSpPr>
      <p:grpSpPr>
        <a:xfrm>
          <a:off x="0" y="0"/>
          <a:ext cx="0" cy="0"/>
          <a:chOff x="0" y="0"/>
          <a:chExt cx="0" cy="0"/>
        </a:xfrm>
      </p:grpSpPr>
      <p:grpSp>
        <p:nvGrpSpPr>
          <p:cNvPr id="1583" name="Google Shape;1583;p307"/>
          <p:cNvGrpSpPr/>
          <p:nvPr/>
        </p:nvGrpSpPr>
        <p:grpSpPr>
          <a:xfrm>
            <a:off x="444" y="0"/>
            <a:ext cx="9143556" cy="5143500"/>
            <a:chOff x="444" y="317809"/>
            <a:chExt cx="9143556" cy="5143500"/>
          </a:xfrm>
        </p:grpSpPr>
        <p:pic>
          <p:nvPicPr>
            <p:cNvPr descr="Surface chart&#10;&#10;Description automatically generated with low confidence" id="1584" name="Google Shape;1584;p30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85" name="Google Shape;1585;p30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6" name="Google Shape;1586;p30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7" name="Google Shape;1587;p307"/>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307"/>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30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90" name="Google Shape;1590;p307"/>
          <p:cNvGrpSpPr/>
          <p:nvPr/>
        </p:nvGrpSpPr>
        <p:grpSpPr>
          <a:xfrm>
            <a:off x="1985011" y="1602036"/>
            <a:ext cx="502919" cy="45719"/>
            <a:chOff x="1985011" y="1602036"/>
            <a:chExt cx="502919" cy="45719"/>
          </a:xfrm>
        </p:grpSpPr>
        <p:sp>
          <p:nvSpPr>
            <p:cNvPr id="1591" name="Google Shape;1591;p307"/>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2" name="Google Shape;1592;p307"/>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3" name="Google Shape;1593;p307"/>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4" name="Google Shape;1594;p307"/>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95" name="Google Shape;1595;p307"/>
          <p:cNvGrpSpPr/>
          <p:nvPr/>
        </p:nvGrpSpPr>
        <p:grpSpPr>
          <a:xfrm>
            <a:off x="6656071" y="3518606"/>
            <a:ext cx="502919" cy="45719"/>
            <a:chOff x="6656071" y="3518606"/>
            <a:chExt cx="502919" cy="45719"/>
          </a:xfrm>
        </p:grpSpPr>
        <p:sp>
          <p:nvSpPr>
            <p:cNvPr id="1596" name="Google Shape;1596;p307"/>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7" name="Google Shape;1597;p307"/>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8" name="Google Shape;1598;p307"/>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9" name="Google Shape;1599;p307"/>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600" name="Google Shape;1600;p30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C0tcQMCEg=">
    <p:spTree>
      <p:nvGrpSpPr>
        <p:cNvPr id="1601" name="Shape 1601"/>
        <p:cNvGrpSpPr/>
        <p:nvPr/>
      </p:nvGrpSpPr>
      <p:grpSpPr>
        <a:xfrm>
          <a:off x="0" y="0"/>
          <a:ext cx="0" cy="0"/>
          <a:chOff x="0" y="0"/>
          <a:chExt cx="0" cy="0"/>
        </a:xfrm>
      </p:grpSpPr>
      <p:sp>
        <p:nvSpPr>
          <p:cNvPr descr="Background pattern&#10;&#10;Description automatically generated" id="1602" name="Google Shape;1602;p308"/>
          <p:cNvSpPr/>
          <p:nvPr/>
        </p:nvSpPr>
        <p:spPr>
          <a:xfrm>
            <a:off x="0" y="0"/>
            <a:ext cx="9144001" cy="5143500"/>
          </a:xfrm>
          <a:prstGeom prst="rect">
            <a:avLst/>
          </a:prstGeom>
          <a:solidFill>
            <a:srgbClr val="FFFFFF"/>
          </a:solidFill>
          <a:ln>
            <a:noFill/>
          </a:ln>
        </p:spPr>
      </p:sp>
      <p:pic>
        <p:nvPicPr>
          <p:cNvPr descr="Shape&#10;&#10;Description automatically generated with low confidence" id="1603" name="Google Shape;1603;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04" name="Google Shape;1604;p308"/>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5400" u="none" cap="none" strike="noStrike">
                <a:solidFill>
                  <a:schemeClr val="lt1"/>
                </a:solidFill>
                <a:latin typeface="Public Sans"/>
                <a:ea typeface="Public Sans"/>
                <a:cs typeface="Public Sans"/>
                <a:sym typeface="Public Sans"/>
              </a:rPr>
              <a:t>?</a:t>
            </a:r>
            <a:endParaRPr/>
          </a:p>
        </p:txBody>
      </p:sp>
      <p:sp>
        <p:nvSpPr>
          <p:cNvPr id="1605" name="Google Shape;1605;p308"/>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6" name="Google Shape;1606;p308"/>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y6JRaIct7U=">
    <p:spTree>
      <p:nvGrpSpPr>
        <p:cNvPr id="1607" name="Shape 1607"/>
        <p:cNvGrpSpPr/>
        <p:nvPr/>
      </p:nvGrpSpPr>
      <p:grpSpPr>
        <a:xfrm>
          <a:off x="0" y="0"/>
          <a:ext cx="0" cy="0"/>
          <a:chOff x="0" y="0"/>
          <a:chExt cx="0" cy="0"/>
        </a:xfrm>
      </p:grpSpPr>
      <p:sp>
        <p:nvSpPr>
          <p:cNvPr id="1608" name="Google Shape;1608;p309"/>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9"/>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10" name="Google Shape;1610;p309"/>
          <p:cNvPicPr preferRelativeResize="0"/>
          <p:nvPr/>
        </p:nvPicPr>
        <p:blipFill rotWithShape="1">
          <a:blip r:embed="rId2">
            <a:alphaModFix/>
          </a:blip>
          <a:srcRect b="0" l="6268" r="24764" t="0"/>
          <a:stretch/>
        </p:blipFill>
        <p:spPr>
          <a:xfrm>
            <a:off x="0" y="1166968"/>
            <a:ext cx="4113765" cy="3976529"/>
          </a:xfrm>
          <a:prstGeom prst="rect">
            <a:avLst/>
          </a:prstGeom>
          <a:noFill/>
          <a:ln>
            <a:noFill/>
          </a:ln>
        </p:spPr>
      </p:pic>
      <p:pic>
        <p:nvPicPr>
          <p:cNvPr descr="Shape&#10;&#10;Description automatically generated with low confidence" id="1611" name="Google Shape;1611;p309"/>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12" name="Google Shape;1612;p309"/>
          <p:cNvGrpSpPr/>
          <p:nvPr/>
        </p:nvGrpSpPr>
        <p:grpSpPr>
          <a:xfrm>
            <a:off x="724005" y="301093"/>
            <a:ext cx="2665754" cy="542340"/>
            <a:chOff x="5567543" y="349969"/>
            <a:chExt cx="2665754" cy="542340"/>
          </a:xfrm>
        </p:grpSpPr>
        <p:sp>
          <p:nvSpPr>
            <p:cNvPr id="1613" name="Google Shape;1613;p309"/>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a:p>
          </p:txBody>
        </p:sp>
        <p:cxnSp>
          <p:nvCxnSpPr>
            <p:cNvPr id="1614" name="Google Shape;1614;p309"/>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5" name="Google Shape;1615;p309"/>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53" name="Shape 53"/>
        <p:cNvGrpSpPr/>
        <p:nvPr/>
      </p:nvGrpSpPr>
      <p:grpSpPr>
        <a:xfrm>
          <a:off x="0" y="0"/>
          <a:ext cx="0" cy="0"/>
          <a:chOff x="0" y="0"/>
          <a:chExt cx="0" cy="0"/>
        </a:xfrm>
      </p:grpSpPr>
      <p:sp>
        <p:nvSpPr>
          <p:cNvPr id="54" name="Google Shape;54;p229"/>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5" name="Google Shape;55;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56" name="Google Shape;56;p229"/>
          <p:cNvSpPr/>
          <p:nvPr>
            <p:ph idx="2" type="pic"/>
          </p:nvPr>
        </p:nvSpPr>
        <p:spPr>
          <a:xfrm>
            <a:off x="4983850" y="776920"/>
            <a:ext cx="4160150" cy="4050508"/>
          </a:xfrm>
          <a:prstGeom prst="rect">
            <a:avLst/>
          </a:prstGeom>
          <a:noFill/>
          <a:ln>
            <a:noFill/>
          </a:ln>
        </p:spPr>
      </p:sp>
      <p:sp>
        <p:nvSpPr>
          <p:cNvPr id="57" name="Google Shape;57;p229"/>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 name="Google Shape;5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FZaRigIJRI=">
    <p:spTree>
      <p:nvGrpSpPr>
        <p:cNvPr id="1616" name="Shape 1616"/>
        <p:cNvGrpSpPr/>
        <p:nvPr/>
      </p:nvGrpSpPr>
      <p:grpSpPr>
        <a:xfrm>
          <a:off x="0" y="0"/>
          <a:ext cx="0" cy="0"/>
          <a:chOff x="0" y="0"/>
          <a:chExt cx="0" cy="0"/>
        </a:xfrm>
      </p:grpSpPr>
      <p:sp>
        <p:nvSpPr>
          <p:cNvPr id="1617" name="Google Shape;1617;p310"/>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18" name="Google Shape;1618;p310"/>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19" name="Google Shape;1619;p310"/>
          <p:cNvPicPr preferRelativeResize="0"/>
          <p:nvPr/>
        </p:nvPicPr>
        <p:blipFill rotWithShape="1">
          <a:blip r:embed="rId2">
            <a:alphaModFix/>
          </a:blip>
          <a:srcRect b="0" l="6268" r="24764" t="0"/>
          <a:stretch/>
        </p:blipFill>
        <p:spPr>
          <a:xfrm>
            <a:off x="0" y="1166968"/>
            <a:ext cx="4113765" cy="3976529"/>
          </a:xfrm>
          <a:prstGeom prst="rect">
            <a:avLst/>
          </a:prstGeom>
          <a:noFill/>
          <a:ln>
            <a:noFill/>
          </a:ln>
        </p:spPr>
      </p:pic>
      <p:sp>
        <p:nvSpPr>
          <p:cNvPr id="1620" name="Google Shape;1620;p310"/>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1" name="Google Shape;1621;p310"/>
          <p:cNvSpPr/>
          <p:nvPr/>
        </p:nvSpPr>
        <p:spPr>
          <a:xfrm>
            <a:off x="0" y="0"/>
            <a:ext cx="9144000" cy="5143500"/>
          </a:xfrm>
          <a:prstGeom prst="rect">
            <a:avLst/>
          </a:prstGeom>
          <a:solidFill>
            <a:srgbClr val="FFFFFF"/>
          </a:solidFill>
          <a:ln>
            <a:noFill/>
          </a:ln>
        </p:spPr>
      </p:sp>
      <p:grpSp>
        <p:nvGrpSpPr>
          <p:cNvPr id="1622" name="Google Shape;1622;p310"/>
          <p:cNvGrpSpPr/>
          <p:nvPr/>
        </p:nvGrpSpPr>
        <p:grpSpPr>
          <a:xfrm>
            <a:off x="724005" y="301093"/>
            <a:ext cx="2665754" cy="542340"/>
            <a:chOff x="5567543" y="349969"/>
            <a:chExt cx="2665754" cy="542340"/>
          </a:xfrm>
        </p:grpSpPr>
        <p:sp>
          <p:nvSpPr>
            <p:cNvPr id="1623" name="Google Shape;1623;p310"/>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a:p>
          </p:txBody>
        </p:sp>
        <p:cxnSp>
          <p:nvCxnSpPr>
            <p:cNvPr id="1624" name="Google Shape;1624;p310"/>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25" name="Google Shape;1625;p310"/>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ZVKA/3L4KA=">
    <p:spTree>
      <p:nvGrpSpPr>
        <p:cNvPr id="1626" name="Shape 1626"/>
        <p:cNvGrpSpPr/>
        <p:nvPr/>
      </p:nvGrpSpPr>
      <p:grpSpPr>
        <a:xfrm>
          <a:off x="0" y="0"/>
          <a:ext cx="0" cy="0"/>
          <a:chOff x="0" y="0"/>
          <a:chExt cx="0" cy="0"/>
        </a:xfrm>
      </p:grpSpPr>
      <p:sp>
        <p:nvSpPr>
          <p:cNvPr id="1627" name="Google Shape;1627;p31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28" name="Google Shape;1628;p31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9" name="Google Shape;1629;p311"/>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30" name="Google Shape;1630;p311"/>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1" name="Google Shape;1631;p31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32" name="Google Shape;1632;p311"/>
          <p:cNvSpPr/>
          <p:nvPr>
            <p:ph idx="2" type="pic"/>
          </p:nvPr>
        </p:nvSpPr>
        <p:spPr>
          <a:xfrm>
            <a:off x="-1" y="1166963"/>
            <a:ext cx="4113765" cy="3976533"/>
          </a:xfrm>
          <a:prstGeom prst="rect">
            <a:avLst/>
          </a:prstGeom>
          <a:noFill/>
          <a:ln>
            <a:noFill/>
          </a:ln>
        </p:spPr>
      </p:sp>
      <p:sp>
        <p:nvSpPr>
          <p:cNvPr id="1633" name="Google Shape;1633;p311"/>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8djAwV9ytQ=">
    <p:spTree>
      <p:nvGrpSpPr>
        <p:cNvPr id="1634" name="Shape 1634"/>
        <p:cNvGrpSpPr/>
        <p:nvPr/>
      </p:nvGrpSpPr>
      <p:grpSpPr>
        <a:xfrm>
          <a:off x="0" y="0"/>
          <a:ext cx="0" cy="0"/>
          <a:chOff x="0" y="0"/>
          <a:chExt cx="0" cy="0"/>
        </a:xfrm>
      </p:grpSpPr>
      <p:sp>
        <p:nvSpPr>
          <p:cNvPr id="1635" name="Google Shape;1635;p31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36" name="Google Shape;1636;p31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7" name="Google Shape;1637;p31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8" name="Google Shape;1638;p312"/>
          <p:cNvSpPr/>
          <p:nvPr/>
        </p:nvSpPr>
        <p:spPr>
          <a:xfrm>
            <a:off x="0" y="0"/>
            <a:ext cx="9144000" cy="5143500"/>
          </a:xfrm>
          <a:prstGeom prst="rect">
            <a:avLst/>
          </a:prstGeom>
          <a:solidFill>
            <a:srgbClr val="FFFFFF"/>
          </a:solidFill>
          <a:ln>
            <a:noFill/>
          </a:ln>
        </p:spPr>
      </p:sp>
      <p:sp>
        <p:nvSpPr>
          <p:cNvPr id="1639" name="Google Shape;1639;p31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40" name="Google Shape;1640;p312"/>
          <p:cNvSpPr/>
          <p:nvPr>
            <p:ph idx="2" type="pic"/>
          </p:nvPr>
        </p:nvSpPr>
        <p:spPr>
          <a:xfrm>
            <a:off x="-1" y="1166963"/>
            <a:ext cx="4113765" cy="3976533"/>
          </a:xfrm>
          <a:prstGeom prst="rect">
            <a:avLst/>
          </a:prstGeom>
          <a:noFill/>
          <a:ln>
            <a:noFill/>
          </a:ln>
        </p:spPr>
      </p:sp>
      <p:cxnSp>
        <p:nvCxnSpPr>
          <p:cNvPr id="1641" name="Google Shape;1641;p312"/>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2" name="Google Shape;1642;p312"/>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sGMsU76Jo4=">
    <p:spTree>
      <p:nvGrpSpPr>
        <p:cNvPr id="1643" name="Shape 1643"/>
        <p:cNvGrpSpPr/>
        <p:nvPr/>
      </p:nvGrpSpPr>
      <p:grpSpPr>
        <a:xfrm>
          <a:off x="0" y="0"/>
          <a:ext cx="0" cy="0"/>
          <a:chOff x="0" y="0"/>
          <a:chExt cx="0" cy="0"/>
        </a:xfrm>
      </p:grpSpPr>
      <p:sp>
        <p:nvSpPr>
          <p:cNvPr id="1644" name="Google Shape;1644;p313"/>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5" name="Google Shape;1645;p313"/>
          <p:cNvSpPr/>
          <p:nvPr/>
        </p:nvSpPr>
        <p:spPr>
          <a:xfrm>
            <a:off x="0" y="0"/>
            <a:ext cx="9144000" cy="5143500"/>
          </a:xfrm>
          <a:prstGeom prst="rect">
            <a:avLst/>
          </a:prstGeom>
          <a:solidFill>
            <a:srgbClr val="FFFFFF"/>
          </a:solidFill>
          <a:ln>
            <a:noFill/>
          </a:ln>
        </p:spPr>
      </p:sp>
      <p:sp>
        <p:nvSpPr>
          <p:cNvPr id="1646" name="Google Shape;1646;p313"/>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47" name="Google Shape;1647;p313"/>
          <p:cNvSpPr/>
          <p:nvPr>
            <p:ph idx="2" type="pic"/>
          </p:nvPr>
        </p:nvSpPr>
        <p:spPr>
          <a:xfrm>
            <a:off x="-1" y="1166963"/>
            <a:ext cx="4113765" cy="3976533"/>
          </a:xfrm>
          <a:prstGeom prst="rect">
            <a:avLst/>
          </a:prstGeom>
          <a:noFill/>
          <a:ln>
            <a:noFill/>
          </a:ln>
        </p:spPr>
      </p:sp>
      <p:cxnSp>
        <p:nvCxnSpPr>
          <p:cNvPr id="1648" name="Google Shape;1648;p313"/>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9" name="Google Shape;1649;p313"/>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xHtUz+rYp8=">
    <p:spTree>
      <p:nvGrpSpPr>
        <p:cNvPr id="1650" name="Shape 1650"/>
        <p:cNvGrpSpPr/>
        <p:nvPr/>
      </p:nvGrpSpPr>
      <p:grpSpPr>
        <a:xfrm>
          <a:off x="0" y="0"/>
          <a:ext cx="0" cy="0"/>
          <a:chOff x="0" y="0"/>
          <a:chExt cx="0" cy="0"/>
        </a:xfrm>
      </p:grpSpPr>
      <p:sp>
        <p:nvSpPr>
          <p:cNvPr id="1651" name="Google Shape;1651;p314"/>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52" name="Google Shape;1652;p314"/>
          <p:cNvSpPr/>
          <p:nvPr/>
        </p:nvSpPr>
        <p:spPr>
          <a:xfrm>
            <a:off x="0" y="0"/>
            <a:ext cx="9144000" cy="5143500"/>
          </a:xfrm>
          <a:prstGeom prst="rect">
            <a:avLst/>
          </a:prstGeom>
          <a:solidFill>
            <a:srgbClr val="FFFFFF"/>
          </a:solidFill>
          <a:ln>
            <a:noFill/>
          </a:ln>
        </p:spPr>
      </p:sp>
      <p:sp>
        <p:nvSpPr>
          <p:cNvPr id="1653" name="Google Shape;1653;p314"/>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54" name="Google Shape;1654;p314"/>
          <p:cNvSpPr/>
          <p:nvPr>
            <p:ph idx="2" type="pic"/>
          </p:nvPr>
        </p:nvSpPr>
        <p:spPr>
          <a:xfrm>
            <a:off x="-1" y="1166963"/>
            <a:ext cx="4113765" cy="3976533"/>
          </a:xfrm>
          <a:prstGeom prst="rect">
            <a:avLst/>
          </a:prstGeom>
          <a:noFill/>
          <a:ln>
            <a:noFill/>
          </a:ln>
        </p:spPr>
      </p:sp>
      <p:cxnSp>
        <p:nvCxnSpPr>
          <p:cNvPr id="1655" name="Google Shape;1655;p314"/>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6" name="Google Shape;1656;p314"/>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CvdSUVfmwJE=">
    <p:spTree>
      <p:nvGrpSpPr>
        <p:cNvPr id="1657" name="Shape 1657"/>
        <p:cNvGrpSpPr/>
        <p:nvPr/>
      </p:nvGrpSpPr>
      <p:grpSpPr>
        <a:xfrm>
          <a:off x="0" y="0"/>
          <a:ext cx="0" cy="0"/>
          <a:chOff x="0" y="0"/>
          <a:chExt cx="0" cy="0"/>
        </a:xfrm>
      </p:grpSpPr>
      <p:pic>
        <p:nvPicPr>
          <p:cNvPr descr="Shape&#10;&#10;Description automatically generated with low confidence" id="1658" name="Google Shape;1658;p31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9" name="Google Shape;1659;p315"/>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60" name="Google Shape;1660;p315"/>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1" name="Google Shape;1661;p315"/>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1662" name="Google Shape;1662;p315"/>
          <p:cNvPicPr preferRelativeResize="0"/>
          <p:nvPr/>
        </p:nvPicPr>
        <p:blipFill rotWithShape="1">
          <a:blip r:embed="rId3">
            <a:alphaModFix/>
          </a:blip>
          <a:srcRect b="2261" l="11600" r="7406" t="10539"/>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4oATYvcwg0=">
    <p:spTree>
      <p:nvGrpSpPr>
        <p:cNvPr id="1663" name="Shape 1663"/>
        <p:cNvGrpSpPr/>
        <p:nvPr/>
      </p:nvGrpSpPr>
      <p:grpSpPr>
        <a:xfrm>
          <a:off x="0" y="0"/>
          <a:ext cx="0" cy="0"/>
          <a:chOff x="0" y="0"/>
          <a:chExt cx="0" cy="0"/>
        </a:xfrm>
      </p:grpSpPr>
      <p:pic>
        <p:nvPicPr>
          <p:cNvPr descr="Shape&#10;&#10;Description automatically generated with low confidence" id="1664" name="Google Shape;1664;p31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5" name="Google Shape;1665;p316"/>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66" name="Google Shape;1666;p316"/>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7" name="Google Shape;1667;p316"/>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1668" name="Google Shape;1668;p316"/>
          <p:cNvPicPr preferRelativeResize="0"/>
          <p:nvPr/>
        </p:nvPicPr>
        <p:blipFill rotWithShape="1">
          <a:blip r:embed="rId3">
            <a:alphaModFix/>
          </a:blip>
          <a:srcRect b="2261" l="11600" r="7406" t="10539"/>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5XusSXH21k=">
    <p:spTree>
      <p:nvGrpSpPr>
        <p:cNvPr id="1669" name="Shape 1669"/>
        <p:cNvGrpSpPr/>
        <p:nvPr/>
      </p:nvGrpSpPr>
      <p:grpSpPr>
        <a:xfrm>
          <a:off x="0" y="0"/>
          <a:ext cx="0" cy="0"/>
          <a:chOff x="0" y="0"/>
          <a:chExt cx="0" cy="0"/>
        </a:xfrm>
      </p:grpSpPr>
      <p:sp>
        <p:nvSpPr>
          <p:cNvPr id="1670" name="Google Shape;1670;p317"/>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71" name="Google Shape;1671;p31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72" name="Google Shape;1672;p317"/>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3" name="Google Shape;1673;p317"/>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4" name="Google Shape;1674;p317"/>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5" name="Google Shape;1675;p317"/>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6" name="Shape 1676"/>
        <p:cNvGrpSpPr/>
        <p:nvPr/>
      </p:nvGrpSpPr>
      <p:grpSpPr>
        <a:xfrm>
          <a:off x="0" y="0"/>
          <a:ext cx="0" cy="0"/>
          <a:chOff x="0" y="0"/>
          <a:chExt cx="0" cy="0"/>
        </a:xfrm>
      </p:grpSpPr>
      <p:pic>
        <p:nvPicPr>
          <p:cNvPr descr="Shape&#10;&#10;Description automatically generated with low confidence" id="1677" name="Google Shape;1677;p318"/>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78" name="Google Shape;1678;p318"/>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9" name="Google Shape;1679;p318"/>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Mx+gLA4oLo=">
    <p:spTree>
      <p:nvGrpSpPr>
        <p:cNvPr id="1680" name="Shape 1680"/>
        <p:cNvGrpSpPr/>
        <p:nvPr/>
      </p:nvGrpSpPr>
      <p:grpSpPr>
        <a:xfrm>
          <a:off x="0" y="0"/>
          <a:ext cx="0" cy="0"/>
          <a:chOff x="0" y="0"/>
          <a:chExt cx="0" cy="0"/>
        </a:xfrm>
      </p:grpSpPr>
      <p:sp>
        <p:nvSpPr>
          <p:cNvPr id="1681" name="Google Shape;1681;p319"/>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82" name="Google Shape;1682;p31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83" name="Google Shape;1683;p319"/>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84" name="Google Shape;1684;p319"/>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85" name="Google Shape;1685;p319"/>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86" name="Google Shape;1686;p319"/>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7" name="Google Shape;1687;p319"/>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8" name="Google Shape;1688;p319"/>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9" name="Google Shape;1689;p319"/>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90" name="Google Shape;1690;p319"/>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theme" Target="../theme/theme1.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209"/>
          <p:cNvSpPr txBox="1"/>
          <p:nvPr>
            <p:ph idx="1" type="body"/>
          </p:nvPr>
        </p:nvSpPr>
        <p:spPr>
          <a:xfrm>
            <a:off x="251316" y="2067339"/>
            <a:ext cx="3689422" cy="118313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Software Requirement Specification:</a:t>
            </a:r>
            <a:endParaRPr/>
          </a:p>
          <a:p>
            <a:pPr indent="0" lvl="0" marL="0" rtl="0" algn="l">
              <a:lnSpc>
                <a:spcPct val="100000"/>
              </a:lnSpc>
              <a:spcBef>
                <a:spcPts val="0"/>
              </a:spcBef>
              <a:spcAft>
                <a:spcPts val="0"/>
              </a:spcAft>
              <a:buNone/>
            </a:pPr>
            <a:r>
              <a:rPr lang="en-US"/>
              <a:t>SocialA2Z</a:t>
            </a:r>
            <a:endParaRPr/>
          </a:p>
        </p:txBody>
      </p:sp>
      <p:sp>
        <p:nvSpPr>
          <p:cNvPr id="1842" name="Google Shape;1842;p209"/>
          <p:cNvSpPr txBox="1"/>
          <p:nvPr/>
        </p:nvSpPr>
        <p:spPr>
          <a:xfrm>
            <a:off x="314475" y="3473250"/>
            <a:ext cx="286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Santhosh Kumar E</a:t>
            </a:r>
            <a:endParaRPr/>
          </a:p>
          <a:p>
            <a:pPr indent="0" lvl="0" marL="0" rtl="0" algn="l">
              <a:spcBef>
                <a:spcPts val="0"/>
              </a:spcBef>
              <a:spcAft>
                <a:spcPts val="0"/>
              </a:spcAft>
              <a:buNone/>
            </a:pPr>
            <a:r>
              <a:rPr lang="en-US"/>
              <a:t>Hariharan C</a:t>
            </a:r>
            <a:endParaRPr/>
          </a:p>
          <a:p>
            <a:pPr indent="0" lvl="0" marL="0" rtl="0" algn="l">
              <a:spcBef>
                <a:spcPts val="0"/>
              </a:spcBef>
              <a:spcAft>
                <a:spcPts val="0"/>
              </a:spcAft>
              <a:buNone/>
            </a:pPr>
            <a:r>
              <a:rPr lang="en-US"/>
              <a:t>Kavutham G</a:t>
            </a:r>
            <a:endParaRPr/>
          </a:p>
          <a:p>
            <a:pPr indent="0" lvl="0" marL="0" rtl="0" algn="l">
              <a:spcBef>
                <a:spcPts val="0"/>
              </a:spcBef>
              <a:spcAft>
                <a:spcPts val="0"/>
              </a:spcAft>
              <a:buNone/>
            </a:pPr>
            <a:r>
              <a:rPr lang="en-US"/>
              <a:t>Dilip kumar 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US"/>
              <a:t>Project Plan: SocialA2Z</a:t>
            </a:r>
            <a:endParaRPr/>
          </a:p>
        </p:txBody>
      </p:sp>
      <p:graphicFrame>
        <p:nvGraphicFramePr>
          <p:cNvPr id="1939" name="Google Shape;1939;p58"/>
          <p:cNvGraphicFramePr/>
          <p:nvPr/>
        </p:nvGraphicFramePr>
        <p:xfrm>
          <a:off x="523875" y="1625941"/>
          <a:ext cx="3000000" cy="3000000"/>
        </p:xfrm>
        <a:graphic>
          <a:graphicData uri="http://schemas.openxmlformats.org/drawingml/2006/table">
            <a:tbl>
              <a:tblPr>
                <a:noFill/>
                <a:tableStyleId>{3BFAD5AC-FD23-4D4F-ADC4-0D5FA33E6157}</a:tableStyleId>
              </a:tblPr>
              <a:tblGrid>
                <a:gridCol w="2019300"/>
                <a:gridCol w="2381250"/>
                <a:gridCol w="1685925"/>
                <a:gridCol w="2009775"/>
              </a:tblGrid>
              <a:tr h="127000">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Milestone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Description</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Release Date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solidFill>
                            <a:srgbClr val="FFFFFF"/>
                          </a:solidFill>
                          <a:latin typeface="Public Sans"/>
                          <a:ea typeface="Public Sans"/>
                          <a:cs typeface="Public Sans"/>
                          <a:sym typeface="Public Sans"/>
                        </a:rPr>
                        <a:t>Release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Iteration</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Application view and Design (Front-end development)</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March 17,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ctr">
                        <a:lnSpc>
                          <a:spcPct val="100000"/>
                        </a:lnSpc>
                        <a:spcBef>
                          <a:spcPts val="0"/>
                        </a:spcBef>
                        <a:spcAft>
                          <a:spcPts val="0"/>
                        </a:spcAft>
                        <a:buClr>
                          <a:srgbClr val="000000"/>
                        </a:buClr>
                        <a:buSzPts val="1400"/>
                        <a:buFont typeface="Arial"/>
                        <a:buNone/>
                      </a:pPr>
                      <a:r>
                        <a:rPr lang="en-US" sz="1000" u="none" cap="none" strike="noStrike"/>
                        <a:t>M2</a:t>
                      </a:r>
                      <a:endParaRPr sz="10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Database integration (Back-end)</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000" u="none" cap="none" strike="noStrike"/>
                        <a:t>April 5, 2023</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000" u="none" cap="none" strike="noStrike"/>
                        <a:t>R1</a:t>
                      </a:r>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Integrating database with front-end</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April 17,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M4</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Testing for initial release</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April 21,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M5</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Issue tracker, user reviews,</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December 1,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web design integration</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M6</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Final release</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December 23,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bl>
          </a:graphicData>
        </a:graphic>
      </p:graphicFrame>
      <p:grpSp>
        <p:nvGrpSpPr>
          <p:cNvPr id="1940" name="Google Shape;1940;p58"/>
          <p:cNvGrpSpPr/>
          <p:nvPr/>
        </p:nvGrpSpPr>
        <p:grpSpPr>
          <a:xfrm>
            <a:off x="180952" y="751552"/>
            <a:ext cx="1098717" cy="620197"/>
            <a:chOff x="1797482" y="880773"/>
            <a:chExt cx="1098717" cy="620197"/>
          </a:xfrm>
        </p:grpSpPr>
        <p:sp>
          <p:nvSpPr>
            <p:cNvPr id="1941" name="Google Shape;1941;p58"/>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9.</a:t>
              </a:r>
              <a:endParaRPr b="0" i="0" sz="1400" u="none" cap="none" strike="noStrike">
                <a:solidFill>
                  <a:schemeClr val="lt1"/>
                </a:solidFill>
                <a:latin typeface="Arial"/>
                <a:ea typeface="Arial"/>
                <a:cs typeface="Arial"/>
                <a:sym typeface="Arial"/>
              </a:endParaRPr>
            </a:p>
          </p:txBody>
        </p:sp>
        <p:sp>
          <p:nvSpPr>
            <p:cNvPr id="1942" name="Google Shape;1942;p58"/>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43" name="Google Shape;1943;p58"/>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44" name="Google Shape;1944;p58"/>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Scheduling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21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grpSp>
        <p:nvGrpSpPr>
          <p:cNvPr id="1950" name="Google Shape;1950;p218"/>
          <p:cNvGrpSpPr/>
          <p:nvPr/>
        </p:nvGrpSpPr>
        <p:grpSpPr>
          <a:xfrm>
            <a:off x="180952" y="751552"/>
            <a:ext cx="1098717" cy="620197"/>
            <a:chOff x="180952" y="751552"/>
            <a:chExt cx="1098717" cy="620197"/>
          </a:xfrm>
        </p:grpSpPr>
        <p:sp>
          <p:nvSpPr>
            <p:cNvPr id="1951" name="Google Shape;1951;p218"/>
            <p:cNvSpPr/>
            <p:nvPr/>
          </p:nvSpPr>
          <p:spPr>
            <a:xfrm>
              <a:off x="218207" y="788807"/>
              <a:ext cx="545686" cy="545686"/>
            </a:xfrm>
            <a:prstGeom prst="ellipse">
              <a:avLst/>
            </a:prstGeom>
            <a:solidFill>
              <a:schemeClr val="dk2"/>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10.</a:t>
              </a:r>
              <a:endParaRPr b="0" i="0" sz="1400" u="none" cap="none" strike="noStrike">
                <a:solidFill>
                  <a:schemeClr val="lt1"/>
                </a:solidFill>
                <a:latin typeface="Arial"/>
                <a:ea typeface="Arial"/>
                <a:cs typeface="Arial"/>
                <a:sym typeface="Arial"/>
              </a:endParaRPr>
            </a:p>
          </p:txBody>
        </p:sp>
        <p:sp>
          <p:nvSpPr>
            <p:cNvPr id="1952" name="Google Shape;1952;p218"/>
            <p:cNvSpPr/>
            <p:nvPr/>
          </p:nvSpPr>
          <p:spPr>
            <a:xfrm>
              <a:off x="180952" y="751552"/>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53" name="Google Shape;1953;p218"/>
            <p:cNvCxnSpPr/>
            <p:nvPr/>
          </p:nvCxnSpPr>
          <p:spPr>
            <a:xfrm flipH="1" rot="10800000">
              <a:off x="933229" y="1061258"/>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54" name="Google Shape;1954;p218"/>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Technical Process</a:t>
            </a:r>
            <a:endParaRPr b="1" i="0" sz="1400" u="none" cap="none" strike="noStrike">
              <a:solidFill>
                <a:srgbClr val="000000"/>
              </a:solidFill>
              <a:latin typeface="Arial"/>
              <a:ea typeface="Arial"/>
              <a:cs typeface="Arial"/>
              <a:sym typeface="Arial"/>
            </a:endParaRPr>
          </a:p>
        </p:txBody>
      </p:sp>
      <p:sp>
        <p:nvSpPr>
          <p:cNvPr id="1955" name="Google Shape;1955;p218"/>
          <p:cNvSpPr txBox="1"/>
          <p:nvPr/>
        </p:nvSpPr>
        <p:spPr>
          <a:xfrm>
            <a:off x="1279669" y="1190908"/>
            <a:ext cx="6915983"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Following would be the languages will be used to develop this application: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US" sz="1400" u="none" cap="none" strike="noStrike">
                <a:solidFill>
                  <a:srgbClr val="000000"/>
                </a:solidFill>
                <a:latin typeface="Arial"/>
                <a:ea typeface="Arial"/>
                <a:cs typeface="Arial"/>
                <a:sym typeface="Arial"/>
              </a:rPr>
              <a:t>Front-end development: Jquery, HTML, CSS, PHP.</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400" u="none" cap="none" strike="noStrike">
                <a:solidFill>
                  <a:srgbClr val="000000"/>
                </a:solidFill>
                <a:latin typeface="Arial"/>
                <a:ea typeface="Arial"/>
                <a:cs typeface="Arial"/>
                <a:sym typeface="Arial"/>
              </a:rPr>
              <a:t>Back-end development: PHP, MySQL.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219"/>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GitHub Link</a:t>
            </a:r>
            <a:endParaRPr/>
          </a:p>
        </p:txBody>
      </p:sp>
      <p:sp>
        <p:nvSpPr>
          <p:cNvPr id="1961" name="Google Shape;1961;p219"/>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rgbClr val="BD8738"/>
              </a:buClr>
              <a:buSzPts val="2162"/>
              <a:buFont typeface="Arial"/>
              <a:buNone/>
            </a:pPr>
            <a:r>
              <a:rPr lang="en-US">
                <a:solidFill>
                  <a:schemeClr val="dk1"/>
                </a:solidFill>
              </a:rPr>
              <a:t>https://github.com/kavuthamgopi/naan-mudhalvan-git</a:t>
            </a:r>
            <a:endParaRPr b="1" i="1" sz="1400" u="none" cap="none" strike="noStrike">
              <a:solidFill>
                <a:schemeClr val="dk1"/>
              </a:solidFill>
              <a:latin typeface="Public Sans"/>
              <a:ea typeface="Public Sans"/>
              <a:cs typeface="Public Sans"/>
              <a:sym typeface="Public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pic>
        <p:nvPicPr>
          <p:cNvPr id="1966" name="Google Shape;1966;p220"/>
          <p:cNvPicPr preferRelativeResize="0"/>
          <p:nvPr/>
        </p:nvPicPr>
        <p:blipFill rotWithShape="1">
          <a:blip r:embed="rId3">
            <a:alphaModFix/>
          </a:blip>
          <a:srcRect b="0" l="0" r="0" t="0"/>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Contents</a:t>
            </a:r>
            <a:endParaRPr/>
          </a:p>
        </p:txBody>
      </p:sp>
      <p:sp>
        <p:nvSpPr>
          <p:cNvPr id="1848" name="Google Shape;1848;p210"/>
          <p:cNvSpPr txBox="1"/>
          <p:nvPr>
            <p:ph idx="1" type="body"/>
          </p:nvPr>
        </p:nvSpPr>
        <p:spPr>
          <a:xfrm>
            <a:off x="144710" y="1295658"/>
            <a:ext cx="4548587" cy="3036421"/>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300"/>
              <a:buFont typeface="Arial"/>
              <a:buAutoNum type="arabicPeriod"/>
            </a:pPr>
            <a:r>
              <a:rPr lang="en-US" sz="1300"/>
              <a:t>Introduction</a:t>
            </a:r>
            <a:endParaRPr/>
          </a:p>
          <a:p>
            <a:pPr indent="-342900" lvl="0" marL="342900" rtl="0" algn="l">
              <a:lnSpc>
                <a:spcPct val="100000"/>
              </a:lnSpc>
              <a:spcBef>
                <a:spcPts val="600"/>
              </a:spcBef>
              <a:spcAft>
                <a:spcPts val="0"/>
              </a:spcAft>
              <a:buSzPts val="1300"/>
              <a:buFont typeface="Arial"/>
              <a:buAutoNum type="arabicPeriod"/>
            </a:pPr>
            <a:r>
              <a:rPr lang="en-US" sz="1300"/>
              <a:t>Overview</a:t>
            </a:r>
            <a:endParaRPr/>
          </a:p>
          <a:p>
            <a:pPr indent="-342900" lvl="0" marL="342900" rtl="0" algn="l">
              <a:lnSpc>
                <a:spcPct val="100000"/>
              </a:lnSpc>
              <a:spcBef>
                <a:spcPts val="600"/>
              </a:spcBef>
              <a:spcAft>
                <a:spcPts val="0"/>
              </a:spcAft>
              <a:buSzPts val="1300"/>
              <a:buFont typeface="Arial"/>
              <a:buAutoNum type="arabicPeriod"/>
            </a:pPr>
            <a:r>
              <a:rPr lang="en-US" sz="1300"/>
              <a:t>Customers</a:t>
            </a:r>
            <a:endParaRPr/>
          </a:p>
          <a:p>
            <a:pPr indent="-342900" lvl="0" marL="342900" rtl="0" algn="l">
              <a:lnSpc>
                <a:spcPct val="100000"/>
              </a:lnSpc>
              <a:spcBef>
                <a:spcPts val="600"/>
              </a:spcBef>
              <a:spcAft>
                <a:spcPts val="0"/>
              </a:spcAft>
              <a:buSzPts val="1300"/>
              <a:buFont typeface="Arial"/>
              <a:buAutoNum type="arabicPeriod"/>
            </a:pPr>
            <a:r>
              <a:rPr lang="en-US" sz="1300"/>
              <a:t>Functional Requirements</a:t>
            </a:r>
            <a:endParaRPr/>
          </a:p>
          <a:p>
            <a:pPr indent="-342900" lvl="0" marL="342900" rtl="0" algn="l">
              <a:lnSpc>
                <a:spcPct val="100000"/>
              </a:lnSpc>
              <a:spcBef>
                <a:spcPts val="600"/>
              </a:spcBef>
              <a:spcAft>
                <a:spcPts val="0"/>
              </a:spcAft>
              <a:buSzPts val="1300"/>
              <a:buFont typeface="Arial"/>
              <a:buAutoNum type="arabicPeriod"/>
            </a:pPr>
            <a:r>
              <a:rPr lang="en-US" sz="1300"/>
              <a:t>Non-Functional Requirements</a:t>
            </a:r>
            <a:endParaRPr/>
          </a:p>
          <a:p>
            <a:pPr indent="-342900" lvl="0" marL="342900" rtl="0" algn="l">
              <a:lnSpc>
                <a:spcPct val="100000"/>
              </a:lnSpc>
              <a:spcBef>
                <a:spcPts val="600"/>
              </a:spcBef>
              <a:spcAft>
                <a:spcPts val="0"/>
              </a:spcAft>
              <a:buSzPts val="1300"/>
              <a:buFont typeface="Arial"/>
              <a:buAutoNum type="arabicPeriod"/>
            </a:pPr>
            <a:r>
              <a:rPr lang="en-US" sz="1300"/>
              <a:t>Platform</a:t>
            </a:r>
            <a:endParaRPr/>
          </a:p>
          <a:p>
            <a:pPr indent="-342900" lvl="0" marL="342900" rtl="0" algn="l">
              <a:lnSpc>
                <a:spcPct val="100000"/>
              </a:lnSpc>
              <a:spcBef>
                <a:spcPts val="600"/>
              </a:spcBef>
              <a:spcAft>
                <a:spcPts val="0"/>
              </a:spcAft>
              <a:buSzPts val="1300"/>
              <a:buFont typeface="Arial"/>
              <a:buAutoNum type="arabicPeriod"/>
            </a:pPr>
            <a:r>
              <a:rPr lang="en-US" sz="1300"/>
              <a:t>Goals and Scopes</a:t>
            </a:r>
            <a:endParaRPr/>
          </a:p>
          <a:p>
            <a:pPr indent="-342900" lvl="0" marL="342900" rtl="0" algn="l">
              <a:lnSpc>
                <a:spcPct val="100000"/>
              </a:lnSpc>
              <a:spcBef>
                <a:spcPts val="600"/>
              </a:spcBef>
              <a:spcAft>
                <a:spcPts val="0"/>
              </a:spcAft>
              <a:buSzPts val="1300"/>
              <a:buFont typeface="Arial"/>
              <a:buAutoNum type="arabicPeriod"/>
            </a:pPr>
            <a:r>
              <a:rPr lang="en-US" sz="1300"/>
              <a:t>Deliverables</a:t>
            </a:r>
            <a:endParaRPr/>
          </a:p>
          <a:p>
            <a:pPr indent="-342900" lvl="0" marL="342900" rtl="0" algn="l">
              <a:lnSpc>
                <a:spcPct val="100000"/>
              </a:lnSpc>
              <a:spcBef>
                <a:spcPts val="600"/>
              </a:spcBef>
              <a:spcAft>
                <a:spcPts val="0"/>
              </a:spcAft>
              <a:buSzPts val="1300"/>
              <a:buFont typeface="Arial"/>
              <a:buAutoNum type="arabicPeriod"/>
            </a:pPr>
            <a:r>
              <a:rPr lang="en-US" sz="1300"/>
              <a:t>Scheduling</a:t>
            </a:r>
            <a:endParaRPr/>
          </a:p>
          <a:p>
            <a:pPr indent="-342900" lvl="0" marL="342900" rtl="0" algn="l">
              <a:lnSpc>
                <a:spcPct val="100000"/>
              </a:lnSpc>
              <a:spcBef>
                <a:spcPts val="600"/>
              </a:spcBef>
              <a:spcAft>
                <a:spcPts val="0"/>
              </a:spcAft>
              <a:buSzPts val="1300"/>
              <a:buFont typeface="Arial"/>
              <a:buAutoNum type="arabicPeriod"/>
            </a:pPr>
            <a:r>
              <a:rPr lang="en-US" sz="1300"/>
              <a:t>Technical Process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21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grpSp>
        <p:nvGrpSpPr>
          <p:cNvPr id="1854" name="Google Shape;1854;p211"/>
          <p:cNvGrpSpPr/>
          <p:nvPr/>
        </p:nvGrpSpPr>
        <p:grpSpPr>
          <a:xfrm>
            <a:off x="180952" y="751552"/>
            <a:ext cx="1098717" cy="620197"/>
            <a:chOff x="1797482" y="880773"/>
            <a:chExt cx="1098717" cy="620197"/>
          </a:xfrm>
        </p:grpSpPr>
        <p:sp>
          <p:nvSpPr>
            <p:cNvPr id="1855" name="Google Shape;1855;p211"/>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
          <p:nvSpPr>
            <p:cNvPr id="1856" name="Google Shape;1856;p211"/>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57" name="Google Shape;1857;p211"/>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858" name="Google Shape;1858;p211"/>
          <p:cNvSpPr txBox="1"/>
          <p:nvPr/>
        </p:nvSpPr>
        <p:spPr>
          <a:xfrm>
            <a:off x="1279669" y="907369"/>
            <a:ext cx="1344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p:txBody>
      </p:sp>
      <p:sp>
        <p:nvSpPr>
          <p:cNvPr id="1859" name="Google Shape;1859;p211"/>
          <p:cNvSpPr txBox="1"/>
          <p:nvPr/>
        </p:nvSpPr>
        <p:spPr>
          <a:xfrm>
            <a:off x="1106447" y="1215146"/>
            <a:ext cx="6915983" cy="28931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This document lays out a project plan for the development of the “SocialEase” social media web application system by “SocialEase”.</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intended readers of this document are current and future developers working on “SocialEase”. The plan will include, but is not restricted to, a summary of the system functionality, the scope of the project from the perspective of the “SocialEase” team (me and my mentors), scheduling and delivery estimates, the process by which I will develop the project, and metrics and measurements that will be recorded throughout the project.</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primary objective of this application is to create a user-friendly platform that facilitates communication, community building, and content sharing.</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21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a:t>
            </a:r>
            <a:r>
              <a:rPr lang="en-US"/>
              <a:t>SocialA2Z</a:t>
            </a:r>
            <a:endParaRPr/>
          </a:p>
        </p:txBody>
      </p:sp>
      <p:grpSp>
        <p:nvGrpSpPr>
          <p:cNvPr id="1865" name="Google Shape;1865;p212"/>
          <p:cNvGrpSpPr/>
          <p:nvPr/>
        </p:nvGrpSpPr>
        <p:grpSpPr>
          <a:xfrm>
            <a:off x="180952" y="751552"/>
            <a:ext cx="1098717" cy="620197"/>
            <a:chOff x="1797482" y="880773"/>
            <a:chExt cx="1098717" cy="620197"/>
          </a:xfrm>
        </p:grpSpPr>
        <p:sp>
          <p:nvSpPr>
            <p:cNvPr id="1866" name="Google Shape;1866;p212"/>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2.</a:t>
              </a:r>
              <a:endParaRPr b="0" i="0" sz="1400" u="none" cap="none" strike="noStrike">
                <a:solidFill>
                  <a:schemeClr val="lt1"/>
                </a:solidFill>
                <a:latin typeface="Arial"/>
                <a:ea typeface="Arial"/>
                <a:cs typeface="Arial"/>
                <a:sym typeface="Arial"/>
              </a:endParaRPr>
            </a:p>
          </p:txBody>
        </p:sp>
        <p:sp>
          <p:nvSpPr>
            <p:cNvPr id="1867" name="Google Shape;1867;p212"/>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68" name="Google Shape;1868;p212"/>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869" name="Google Shape;1869;p212"/>
          <p:cNvSpPr txBox="1"/>
          <p:nvPr/>
        </p:nvSpPr>
        <p:spPr>
          <a:xfrm>
            <a:off x="1279669" y="907369"/>
            <a:ext cx="1344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Overview</a:t>
            </a:r>
            <a:endParaRPr/>
          </a:p>
        </p:txBody>
      </p:sp>
      <p:sp>
        <p:nvSpPr>
          <p:cNvPr id="1870" name="Google Shape;1870;p212"/>
          <p:cNvSpPr txBox="1"/>
          <p:nvPr/>
        </p:nvSpPr>
        <p:spPr>
          <a:xfrm>
            <a:off x="1106447" y="1215146"/>
            <a:ext cx="6915983" cy="2677656"/>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In today’s world, owning to the heavy workload on the employees, they are having a huge amount of stress in their lives. Even with the presence of so many gadgets in and around them, they are not able to relieve their stress. </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Social Media Web Application is a platform that allows users to connect with each other, share content, and engage in social interactions online. Through our platform, We’ll enable them to meet people who share their interests and passions, chat with them, and have some fun.</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By using this platform, the users can easily manage their regular day-to-day life by spending their time in a joyful manner. </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21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sp>
        <p:nvSpPr>
          <p:cNvPr id="1876" name="Google Shape;1876;p213"/>
          <p:cNvSpPr txBox="1"/>
          <p:nvPr/>
        </p:nvSpPr>
        <p:spPr>
          <a:xfrm>
            <a:off x="1279669" y="904723"/>
            <a:ext cx="1344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Customers</a:t>
            </a:r>
            <a:endParaRPr b="1" i="0" sz="1400" u="none" cap="none" strike="noStrike">
              <a:solidFill>
                <a:srgbClr val="000000"/>
              </a:solidFill>
              <a:latin typeface="Arial"/>
              <a:ea typeface="Arial"/>
              <a:cs typeface="Arial"/>
              <a:sym typeface="Arial"/>
            </a:endParaRPr>
          </a:p>
        </p:txBody>
      </p:sp>
      <p:sp>
        <p:nvSpPr>
          <p:cNvPr id="1877" name="Google Shape;1877;p213"/>
          <p:cNvSpPr txBox="1"/>
          <p:nvPr/>
        </p:nvSpPr>
        <p:spPr>
          <a:xfrm>
            <a:off x="1106447" y="1215146"/>
            <a:ext cx="6915983" cy="30777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Anyone can use this application ranging from a child to an old-age person.</a:t>
            </a:r>
            <a:endParaRPr b="0" i="0" sz="1400" u="none" cap="none" strike="noStrike">
              <a:solidFill>
                <a:srgbClr val="000000"/>
              </a:solidFill>
              <a:latin typeface="Arial"/>
              <a:ea typeface="Arial"/>
              <a:cs typeface="Arial"/>
              <a:sym typeface="Arial"/>
            </a:endParaRPr>
          </a:p>
        </p:txBody>
      </p:sp>
      <p:grpSp>
        <p:nvGrpSpPr>
          <p:cNvPr id="1878" name="Google Shape;1878;p213"/>
          <p:cNvGrpSpPr/>
          <p:nvPr/>
        </p:nvGrpSpPr>
        <p:grpSpPr>
          <a:xfrm>
            <a:off x="180952" y="733190"/>
            <a:ext cx="1098717" cy="656133"/>
            <a:chOff x="442776" y="2845903"/>
            <a:chExt cx="1098717" cy="656133"/>
          </a:xfrm>
        </p:grpSpPr>
        <p:sp>
          <p:nvSpPr>
            <p:cNvPr id="1879" name="Google Shape;1879;p213"/>
            <p:cNvSpPr/>
            <p:nvPr/>
          </p:nvSpPr>
          <p:spPr>
            <a:xfrm>
              <a:off x="480031" y="2885317"/>
              <a:ext cx="545686" cy="577305"/>
            </a:xfrm>
            <a:prstGeom prst="ellipse">
              <a:avLst/>
            </a:prstGeom>
            <a:solidFill>
              <a:schemeClr val="dk2"/>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sp>
          <p:nvSpPr>
            <p:cNvPr id="1880" name="Google Shape;1880;p213"/>
            <p:cNvSpPr/>
            <p:nvPr/>
          </p:nvSpPr>
          <p:spPr>
            <a:xfrm>
              <a:off x="442776" y="2845903"/>
              <a:ext cx="620197" cy="656133"/>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81" name="Google Shape;1881;p213"/>
            <p:cNvCxnSpPr/>
            <p:nvPr/>
          </p:nvCxnSpPr>
          <p:spPr>
            <a:xfrm flipH="1" rot="10800000">
              <a:off x="1195053" y="3173554"/>
              <a:ext cx="346440" cy="829"/>
            </a:xfrm>
            <a:prstGeom prst="straightConnector1">
              <a:avLst/>
            </a:prstGeom>
            <a:noFill/>
            <a:ln cap="flat" cmpd="sng" w="12700">
              <a:solidFill>
                <a:srgbClr val="BFBFBF"/>
              </a:solidFill>
              <a:prstDash val="dash"/>
              <a:round/>
              <a:headEnd len="sm" w="sm" type="none"/>
              <a:tailEnd len="sm" w="sm" type="none"/>
            </a:ln>
          </p:spPr>
        </p:cxnSp>
      </p:grpSp>
      <p:grpSp>
        <p:nvGrpSpPr>
          <p:cNvPr id="1882" name="Google Shape;1882;p213"/>
          <p:cNvGrpSpPr/>
          <p:nvPr/>
        </p:nvGrpSpPr>
        <p:grpSpPr>
          <a:xfrm>
            <a:off x="180952" y="1816678"/>
            <a:ext cx="1098717" cy="656133"/>
            <a:chOff x="442776" y="2845903"/>
            <a:chExt cx="1098717" cy="656133"/>
          </a:xfrm>
        </p:grpSpPr>
        <p:sp>
          <p:nvSpPr>
            <p:cNvPr id="1883" name="Google Shape;1883;p213"/>
            <p:cNvSpPr/>
            <p:nvPr/>
          </p:nvSpPr>
          <p:spPr>
            <a:xfrm>
              <a:off x="480031" y="2885317"/>
              <a:ext cx="545686" cy="577305"/>
            </a:xfrm>
            <a:prstGeom prst="ellipse">
              <a:avLst/>
            </a:prstGeom>
            <a:solidFill>
              <a:schemeClr val="dk2"/>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sp>
          <p:nvSpPr>
            <p:cNvPr id="1884" name="Google Shape;1884;p213"/>
            <p:cNvSpPr/>
            <p:nvPr/>
          </p:nvSpPr>
          <p:spPr>
            <a:xfrm>
              <a:off x="442776" y="2845903"/>
              <a:ext cx="620197" cy="656133"/>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85" name="Google Shape;1885;p213"/>
            <p:cNvCxnSpPr/>
            <p:nvPr/>
          </p:nvCxnSpPr>
          <p:spPr>
            <a:xfrm flipH="1" rot="10800000">
              <a:off x="1195053" y="3173554"/>
              <a:ext cx="346440" cy="829"/>
            </a:xfrm>
            <a:prstGeom prst="straightConnector1">
              <a:avLst/>
            </a:prstGeom>
            <a:noFill/>
            <a:ln cap="flat" cmpd="sng" w="12700">
              <a:solidFill>
                <a:srgbClr val="BFBFBF"/>
              </a:solidFill>
              <a:prstDash val="dash"/>
              <a:round/>
              <a:headEnd len="sm" w="sm" type="none"/>
              <a:tailEnd len="sm" w="sm" type="none"/>
            </a:ln>
          </p:spPr>
        </p:cxnSp>
      </p:grpSp>
      <p:sp>
        <p:nvSpPr>
          <p:cNvPr id="1886" name="Google Shape;1886;p213"/>
          <p:cNvSpPr txBox="1"/>
          <p:nvPr/>
        </p:nvSpPr>
        <p:spPr>
          <a:xfrm>
            <a:off x="1279668" y="1990440"/>
            <a:ext cx="23679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Functional Requirements</a:t>
            </a:r>
            <a:endParaRPr/>
          </a:p>
        </p:txBody>
      </p:sp>
      <p:sp>
        <p:nvSpPr>
          <p:cNvPr id="1887" name="Google Shape;1887;p213"/>
          <p:cNvSpPr txBox="1"/>
          <p:nvPr/>
        </p:nvSpPr>
        <p:spPr>
          <a:xfrm>
            <a:off x="1106446" y="2295158"/>
            <a:ext cx="7083397" cy="2462213"/>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allow users to register with their email, Facebook or Google accounts. The registration process should include validation of user information and confirmation of account creation.</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Users should be able to create and manage their profiles. The profile should include basic information such as name, profile picture, location, bio, and interests. Users should be able to edit their profiles and add or remove information at any time.</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display a news feed that contains posts from other users. Users should be able to customize their news feed by selecting the type of content they want to see and the users they want to follow.</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21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sp>
        <p:nvSpPr>
          <p:cNvPr id="1893" name="Google Shape;1893;p214"/>
          <p:cNvSpPr txBox="1"/>
          <p:nvPr/>
        </p:nvSpPr>
        <p:spPr>
          <a:xfrm>
            <a:off x="1279668"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Functional Requirements Contd…</a:t>
            </a:r>
            <a:endParaRPr/>
          </a:p>
        </p:txBody>
      </p:sp>
      <p:sp>
        <p:nvSpPr>
          <p:cNvPr id="1894" name="Google Shape;1894;p214"/>
          <p:cNvSpPr txBox="1"/>
          <p:nvPr/>
        </p:nvSpPr>
        <p:spPr>
          <a:xfrm>
            <a:off x="1106447" y="1215146"/>
            <a:ext cx="6915983" cy="375487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Users should be able to create and post different types of content such as text, photos, videos, and links. The application should allow users to tag other users and include hashtags to make their posts more discoverable. Users should also be able to set the privacy of their posts to public, private, or custom.</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Users should be able to comment on posts and like them. The application should notify users when someone comments on or likes their post.</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Users should be able to send private messages to other users. The messaging feature should allow users to send text messages, photos, videos, and links.</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notify users of new activity such as comments, likes, and messages. Users should be able to customize their notification settings.</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have a search feature that allows users to find other users, groups, and content. The search results should be based on keywords, hashtags, and user preferences.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21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grpSp>
        <p:nvGrpSpPr>
          <p:cNvPr id="1900" name="Google Shape;1900;p215"/>
          <p:cNvGrpSpPr/>
          <p:nvPr/>
        </p:nvGrpSpPr>
        <p:grpSpPr>
          <a:xfrm>
            <a:off x="180952" y="751552"/>
            <a:ext cx="1098717" cy="620197"/>
            <a:chOff x="1797482" y="880773"/>
            <a:chExt cx="1098717" cy="620197"/>
          </a:xfrm>
        </p:grpSpPr>
        <p:sp>
          <p:nvSpPr>
            <p:cNvPr id="1901" name="Google Shape;1901;p215"/>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5.</a:t>
              </a:r>
              <a:endParaRPr b="0" i="0" sz="1400" u="none" cap="none" strike="noStrike">
                <a:solidFill>
                  <a:schemeClr val="lt1"/>
                </a:solidFill>
                <a:latin typeface="Arial"/>
                <a:ea typeface="Arial"/>
                <a:cs typeface="Arial"/>
                <a:sym typeface="Arial"/>
              </a:endParaRPr>
            </a:p>
          </p:txBody>
        </p:sp>
        <p:sp>
          <p:nvSpPr>
            <p:cNvPr id="1902" name="Google Shape;1902;p215"/>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03" name="Google Shape;1903;p215"/>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04" name="Google Shape;1904;p215"/>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Non-Functional Requirements</a:t>
            </a:r>
            <a:endParaRPr b="1" i="0" sz="1400" u="none" cap="none" strike="noStrike">
              <a:solidFill>
                <a:srgbClr val="000000"/>
              </a:solidFill>
              <a:latin typeface="Arial"/>
              <a:ea typeface="Arial"/>
              <a:cs typeface="Arial"/>
              <a:sym typeface="Arial"/>
            </a:endParaRPr>
          </a:p>
        </p:txBody>
      </p:sp>
      <p:sp>
        <p:nvSpPr>
          <p:cNvPr id="1905" name="Google Shape;1905;p215"/>
          <p:cNvSpPr txBox="1"/>
          <p:nvPr/>
        </p:nvSpPr>
        <p:spPr>
          <a:xfrm>
            <a:off x="1106447" y="1215146"/>
            <a:ext cx="6915983" cy="2677656"/>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be able to handle a large number of users and posts. The application should be able to load quickly and respond to user interactions in a timely manner.</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ensure the security of user data. The application should use encryption to protect user information and prevent unauthorized access.</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be compatible with different web browsers and operating systems. The application should also be optimized for mobile devices.</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should be user-friendly and easy to navigate. The application should provide clear instructions and feedback to users.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21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grpSp>
        <p:nvGrpSpPr>
          <p:cNvPr id="1911" name="Google Shape;1911;p216"/>
          <p:cNvGrpSpPr/>
          <p:nvPr/>
        </p:nvGrpSpPr>
        <p:grpSpPr>
          <a:xfrm>
            <a:off x="180952" y="751552"/>
            <a:ext cx="1098717" cy="620197"/>
            <a:chOff x="1797482" y="880773"/>
            <a:chExt cx="1098717" cy="620197"/>
          </a:xfrm>
        </p:grpSpPr>
        <p:sp>
          <p:nvSpPr>
            <p:cNvPr id="1912" name="Google Shape;1912;p216"/>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6.</a:t>
              </a:r>
              <a:endParaRPr b="0" i="0" sz="1400" u="none" cap="none" strike="noStrike">
                <a:solidFill>
                  <a:schemeClr val="lt1"/>
                </a:solidFill>
                <a:latin typeface="Arial"/>
                <a:ea typeface="Arial"/>
                <a:cs typeface="Arial"/>
                <a:sym typeface="Arial"/>
              </a:endParaRPr>
            </a:p>
          </p:txBody>
        </p:sp>
        <p:sp>
          <p:nvSpPr>
            <p:cNvPr id="1913" name="Google Shape;1913;p216"/>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14" name="Google Shape;1914;p216"/>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15" name="Google Shape;1915;p216"/>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Platform</a:t>
            </a:r>
            <a:endParaRPr/>
          </a:p>
        </p:txBody>
      </p:sp>
      <p:sp>
        <p:nvSpPr>
          <p:cNvPr id="1916" name="Google Shape;1916;p216"/>
          <p:cNvSpPr txBox="1"/>
          <p:nvPr/>
        </p:nvSpPr>
        <p:spPr>
          <a:xfrm>
            <a:off x="1106447" y="1215146"/>
            <a:ext cx="6915983" cy="30777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It will be launched as a Web-based application.</a:t>
            </a:r>
            <a:endParaRPr/>
          </a:p>
        </p:txBody>
      </p:sp>
      <p:grpSp>
        <p:nvGrpSpPr>
          <p:cNvPr id="1917" name="Google Shape;1917;p216"/>
          <p:cNvGrpSpPr/>
          <p:nvPr/>
        </p:nvGrpSpPr>
        <p:grpSpPr>
          <a:xfrm>
            <a:off x="180952" y="2063517"/>
            <a:ext cx="1098717" cy="620197"/>
            <a:chOff x="1797482" y="880773"/>
            <a:chExt cx="1098717" cy="620197"/>
          </a:xfrm>
        </p:grpSpPr>
        <p:sp>
          <p:nvSpPr>
            <p:cNvPr id="1918" name="Google Shape;1918;p216"/>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7.</a:t>
              </a:r>
              <a:endParaRPr b="0" i="0" sz="1400" u="none" cap="none" strike="noStrike">
                <a:solidFill>
                  <a:schemeClr val="lt1"/>
                </a:solidFill>
                <a:latin typeface="Arial"/>
                <a:ea typeface="Arial"/>
                <a:cs typeface="Arial"/>
                <a:sym typeface="Arial"/>
              </a:endParaRPr>
            </a:p>
          </p:txBody>
        </p:sp>
        <p:sp>
          <p:nvSpPr>
            <p:cNvPr id="1919" name="Google Shape;1919;p216"/>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20" name="Google Shape;1920;p216"/>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21" name="Google Shape;1921;p216"/>
          <p:cNvSpPr txBox="1"/>
          <p:nvPr/>
        </p:nvSpPr>
        <p:spPr>
          <a:xfrm>
            <a:off x="1279669" y="2219334"/>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Goals and Scopes</a:t>
            </a:r>
            <a:endParaRPr b="1" i="0" sz="1400" u="none" cap="none" strike="noStrike">
              <a:solidFill>
                <a:srgbClr val="000000"/>
              </a:solidFill>
              <a:latin typeface="Arial"/>
              <a:ea typeface="Arial"/>
              <a:cs typeface="Arial"/>
              <a:sym typeface="Arial"/>
            </a:endParaRPr>
          </a:p>
        </p:txBody>
      </p:sp>
      <p:sp>
        <p:nvSpPr>
          <p:cNvPr id="1922" name="Google Shape;1922;p216"/>
          <p:cNvSpPr txBox="1"/>
          <p:nvPr/>
        </p:nvSpPr>
        <p:spPr>
          <a:xfrm>
            <a:off x="1106447" y="2527111"/>
            <a:ext cx="6915983" cy="138499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scope of this project includes the development of a social media web application that allows users to create profiles, connect with other users, share content, and interact with each other.</a:t>
            </a:r>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The application will include features such as news feeds, messaging, commenting, liking, and sharing of posts.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21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US"/>
              <a:t>Project Plan: SocialA2Z</a:t>
            </a:r>
            <a:endParaRPr/>
          </a:p>
        </p:txBody>
      </p:sp>
      <p:grpSp>
        <p:nvGrpSpPr>
          <p:cNvPr id="1928" name="Google Shape;1928;p217"/>
          <p:cNvGrpSpPr/>
          <p:nvPr/>
        </p:nvGrpSpPr>
        <p:grpSpPr>
          <a:xfrm>
            <a:off x="180952" y="751552"/>
            <a:ext cx="1098717" cy="620197"/>
            <a:chOff x="1797482" y="880773"/>
            <a:chExt cx="1098717" cy="620197"/>
          </a:xfrm>
        </p:grpSpPr>
        <p:sp>
          <p:nvSpPr>
            <p:cNvPr id="1929" name="Google Shape;1929;p217"/>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8.</a:t>
              </a:r>
              <a:endParaRPr b="0" i="0" sz="1400" u="none" cap="none" strike="noStrike">
                <a:solidFill>
                  <a:schemeClr val="lt1"/>
                </a:solidFill>
                <a:latin typeface="Arial"/>
                <a:ea typeface="Arial"/>
                <a:cs typeface="Arial"/>
                <a:sym typeface="Arial"/>
              </a:endParaRPr>
            </a:p>
          </p:txBody>
        </p:sp>
        <p:sp>
          <p:nvSpPr>
            <p:cNvPr id="1930" name="Google Shape;1930;p217"/>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31" name="Google Shape;1931;p217"/>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32" name="Google Shape;1932;p217"/>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Deliverables</a:t>
            </a:r>
            <a:endParaRPr b="1" i="0" sz="1400" u="none" cap="none" strike="noStrike">
              <a:solidFill>
                <a:srgbClr val="000000"/>
              </a:solidFill>
              <a:latin typeface="Arial"/>
              <a:ea typeface="Arial"/>
              <a:cs typeface="Arial"/>
              <a:sym typeface="Arial"/>
            </a:endParaRPr>
          </a:p>
        </p:txBody>
      </p:sp>
      <p:sp>
        <p:nvSpPr>
          <p:cNvPr id="1933" name="Google Shape;1933;p217"/>
          <p:cNvSpPr txBox="1"/>
          <p:nvPr/>
        </p:nvSpPr>
        <p:spPr>
          <a:xfrm>
            <a:off x="1279669" y="1190908"/>
            <a:ext cx="6915983"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deliverables will contain: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Feature specification</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Product design</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Test plan</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Development document</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400" u="none" cap="none" strike="noStrike">
                <a:solidFill>
                  <a:srgbClr val="000000"/>
                </a:solidFill>
                <a:latin typeface="Arial"/>
                <a:ea typeface="Arial"/>
                <a:cs typeface="Arial"/>
                <a:sym typeface="Arial"/>
              </a:rPr>
              <a:t>Source code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